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94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0588-79BF-4264-8005-E0C339869300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A03-F100-4A29-A2F3-EB34CD8E5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29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0588-79BF-4264-8005-E0C339869300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A03-F100-4A29-A2F3-EB34CD8E5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986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0588-79BF-4264-8005-E0C339869300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A03-F100-4A29-A2F3-EB34CD8E5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783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0588-79BF-4264-8005-E0C339869300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A03-F100-4A29-A2F3-EB34CD8E5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515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0588-79BF-4264-8005-E0C339869300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A03-F100-4A29-A2F3-EB34CD8E5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59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0588-79BF-4264-8005-E0C339869300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A03-F100-4A29-A2F3-EB34CD8E5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911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0588-79BF-4264-8005-E0C339869300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A03-F100-4A29-A2F3-EB34CD8E5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687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0588-79BF-4264-8005-E0C339869300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A03-F100-4A29-A2F3-EB34CD8E5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098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0588-79BF-4264-8005-E0C339869300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A03-F100-4A29-A2F3-EB34CD8E5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953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0588-79BF-4264-8005-E0C339869300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A03-F100-4A29-A2F3-EB34CD8E5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044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0588-79BF-4264-8005-E0C339869300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A03-F100-4A29-A2F3-EB34CD8E5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9733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40588-79BF-4264-8005-E0C339869300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44A03-F100-4A29-A2F3-EB34CD8E5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18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878" y="2708241"/>
            <a:ext cx="3268352" cy="326835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126" y="2716882"/>
            <a:ext cx="3259711" cy="325971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474" y="329938"/>
            <a:ext cx="1687398" cy="168739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872872" y="769310"/>
            <a:ext cx="50441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欢迎使用</a:t>
            </a:r>
            <a:endParaRPr lang="en-US" altLang="zh-CN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“青浦教育</a:t>
            </a:r>
            <a:r>
              <a:rPr lang="zh-CN" alt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”移动端</a:t>
            </a:r>
            <a:endParaRPr lang="zh-CN" alt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65760" y="612742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苹果系统</a:t>
            </a:r>
            <a:endParaRPr lang="zh-CN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539687" y="612742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安卓系统</a:t>
            </a:r>
            <a:endParaRPr lang="zh-CN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046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</Words>
  <Application>Microsoft Office PowerPoint</Application>
  <PresentationFormat>宽屏</PresentationFormat>
  <Paragraphs>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谢久锋</dc:creator>
  <cp:lastModifiedBy>谢久锋</cp:lastModifiedBy>
  <cp:revision>2</cp:revision>
  <dcterms:created xsi:type="dcterms:W3CDTF">2017-09-27T07:04:09Z</dcterms:created>
  <dcterms:modified xsi:type="dcterms:W3CDTF">2017-09-27T07:11:37Z</dcterms:modified>
</cp:coreProperties>
</file>