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sldIdLst>
    <p:sldId id="256" r:id="rId2"/>
    <p:sldId id="257" r:id="rId3"/>
    <p:sldId id="258" r:id="rId4"/>
    <p:sldId id="259" r:id="rId5"/>
    <p:sldId id="278" r:id="rId6"/>
    <p:sldId id="279" r:id="rId7"/>
    <p:sldId id="261" r:id="rId8"/>
    <p:sldId id="262" r:id="rId9"/>
    <p:sldId id="263" r:id="rId10"/>
    <p:sldId id="264" r:id="rId11"/>
    <p:sldId id="281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6" r:id="rId22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22" d="100"/>
          <a:sy n="122" d="100"/>
        </p:scale>
        <p:origin x="108" y="3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1510BB0-5796-4867-82C8-EEB46F68C409}" type="datetimeFigureOut">
              <a:rPr lang="zh-CN" altLang="en-US" smtClean="0"/>
              <a:t>2019/3/22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73891FB-7A5E-43E8-BBCD-7500FC50112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601543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3891FB-7A5E-43E8-BBCD-7500FC501124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063663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3/22/2019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3/22/2019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3/22/2019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3/22/2019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3/22/2019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3/22/2019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3/22/2019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0.jpeg"/><Relationship Id="rId5" Type="http://schemas.openxmlformats.org/officeDocument/2006/relationships/hyperlink" Target="&#37929;&#31295;&#21479;&#37733;&#21095;&#22678;/&#28051;&#25787;&#58749;&#37825;&#27410;&#20571;&#38171;&#27692;&#30380;&#28699;&#65088;&#25328;&#37714;&#28613;&#33105;&#37928;&#21226;&#20426;&#37805;&#57883;&#22951;&#37832;&#57883;&#27128;&#32510;&#20914;&#21446;&#32513;&#29006;&#24718;&#28729;&#28854;&#36820;&#23090;&#35826;&#23017;1.png" TargetMode="External"/><Relationship Id="rId4" Type="http://schemas.openxmlformats.org/officeDocument/2006/relationships/image" Target="../media/image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5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jpeg"/><Relationship Id="rId3" Type="http://schemas.openxmlformats.org/officeDocument/2006/relationships/image" Target="../media/image5.jpeg"/><Relationship Id="rId7" Type="http://schemas.openxmlformats.org/officeDocument/2006/relationships/image" Target="../media/image27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.xml"/><Relationship Id="rId6" Type="http://schemas.openxmlformats.org/officeDocument/2006/relationships/hyperlink" Target="&#37825;&#27407;&#57631;&#32497;&#29363;&#28503;" TargetMode="External"/><Relationship Id="rId11" Type="http://schemas.openxmlformats.org/officeDocument/2006/relationships/image" Target="../media/image30.jpeg"/><Relationship Id="rId5" Type="http://schemas.openxmlformats.org/officeDocument/2006/relationships/image" Target="../media/image26.jpeg"/><Relationship Id="rId10" Type="http://schemas.openxmlformats.org/officeDocument/2006/relationships/image" Target="../media/image29.jpeg"/><Relationship Id="rId4" Type="http://schemas.openxmlformats.org/officeDocument/2006/relationships/hyperlink" Target="&#37825;&#27407;&#57631;&#29863;&#21228;&#26529;/&#28051;&#23107;&#25443;&#29999;&#20633;&#31479;&#38009;&#33590;&#23027;&#28751;&#24531;&#57631;%20&#37833;&#24226;&#8364;&#28614;&#27080;%20&#37825;&#26449;&#59036;&#29863;&#21228;&#26529;.docx" TargetMode="External"/><Relationship Id="rId9" Type="http://schemas.openxmlformats.org/officeDocument/2006/relationships/hyperlink" Target="&#29831;&#21477;&#32229;&#29785;&#21979;&#58742;" TargetMode="Externa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Relationship Id="rId9" Type="http://schemas.openxmlformats.org/officeDocument/2006/relationships/image" Target="../media/image10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3.png"/><Relationship Id="rId4" Type="http://schemas.openxmlformats.org/officeDocument/2006/relationships/image" Target="../media/image12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jpeg"/><Relationship Id="rId4" Type="http://schemas.openxmlformats.org/officeDocument/2006/relationships/image" Target="../media/image1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6.png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19.jpeg"/><Relationship Id="rId7" Type="http://schemas.openxmlformats.org/officeDocument/2006/relationships/hyperlink" Target="&#37929;&#31295;&#21479;&#37733;&#21095;&#22678;/&#32513;&#29006;&#24718;&#28729;&#28854;&#36820;&#23090;&#35826;&#23017;&#38171;&#27692;&#23029;&#37814;&#8364;2.png" TargetMode="External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0.jpeg"/><Relationship Id="rId5" Type="http://schemas.openxmlformats.org/officeDocument/2006/relationships/hyperlink" Target="&#37929;&#31295;&#21479;&#37733;&#21095;&#22678;/&#28051;&#25787;&#58749;&#37825;&#27410;&#20571;&#38171;&#27692;&#30380;&#28699;&#65088;&#25328;&#37714;&#28613;&#33105;&#37928;&#21226;&#20426;&#37805;&#57883;&#22951;&#37832;&#57883;&#27128;&#32510;&#20914;&#21446;&#32513;&#29006;&#24718;&#28729;&#28854;&#36820;&#23090;&#35826;&#23017;1.png" TargetMode="External"/><Relationship Id="rId4" Type="http://schemas.openxmlformats.org/officeDocument/2006/relationships/image" Target="../media/image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/>
          <p:nvPr/>
        </p:nvSpPr>
        <p:spPr>
          <a:xfrm>
            <a:off x="0" y="0"/>
            <a:ext cx="9144000" cy="5143500"/>
          </a:xfrm>
          <a:custGeom>
            <a:avLst/>
            <a:gdLst>
              <a:gd name="connsiteX0" fmla="*/ 0 w 9144000"/>
              <a:gd name="connsiteY0" fmla="*/ 5143500 h 5143500"/>
              <a:gd name="connsiteX1" fmla="*/ 9144000 w 9144000"/>
              <a:gd name="connsiteY1" fmla="*/ 5143500 h 5143500"/>
              <a:gd name="connsiteX2" fmla="*/ 9144000 w 9144000"/>
              <a:gd name="connsiteY2" fmla="*/ 0 h 5143500"/>
              <a:gd name="connsiteX3" fmla="*/ 0 w 9144000"/>
              <a:gd name="connsiteY3" fmla="*/ 0 h 5143500"/>
              <a:gd name="connsiteX4" fmla="*/ 0 w 9144000"/>
              <a:gd name="connsiteY4" fmla="*/ 5143500 h 51435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9144000" h="5143500">
                <a:moveTo>
                  <a:pt x="0" y="5143500"/>
                </a:moveTo>
                <a:lnTo>
                  <a:pt x="9144000" y="5143500"/>
                </a:lnTo>
                <a:lnTo>
                  <a:pt x="9144000" y="0"/>
                </a:lnTo>
                <a:lnTo>
                  <a:pt x="0" y="0"/>
                </a:lnTo>
                <a:lnTo>
                  <a:pt x="0" y="5143500"/>
                </a:ln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Freeform 3"/>
          <p:cNvSpPr/>
          <p:nvPr/>
        </p:nvSpPr>
        <p:spPr>
          <a:xfrm>
            <a:off x="29146" y="1773301"/>
            <a:ext cx="1599755" cy="1380870"/>
          </a:xfrm>
          <a:custGeom>
            <a:avLst/>
            <a:gdLst>
              <a:gd name="connsiteX0" fmla="*/ 6350 w 1599755"/>
              <a:gd name="connsiteY0" fmla="*/ 690498 h 1380870"/>
              <a:gd name="connsiteX1" fmla="*/ 348386 w 1599755"/>
              <a:gd name="connsiteY1" fmla="*/ 6350 h 1380870"/>
              <a:gd name="connsiteX2" fmla="*/ 1251394 w 1599755"/>
              <a:gd name="connsiteY2" fmla="*/ 6350 h 1380870"/>
              <a:gd name="connsiteX3" fmla="*/ 1593405 w 1599755"/>
              <a:gd name="connsiteY3" fmla="*/ 690498 h 1380870"/>
              <a:gd name="connsiteX4" fmla="*/ 1251394 w 1599755"/>
              <a:gd name="connsiteY4" fmla="*/ 1374520 h 1380870"/>
              <a:gd name="connsiteX5" fmla="*/ 348386 w 1599755"/>
              <a:gd name="connsiteY5" fmla="*/ 1374520 h 1380870"/>
              <a:gd name="connsiteX6" fmla="*/ 6350 w 1599755"/>
              <a:gd name="connsiteY6" fmla="*/ 690498 h 138087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</a:cxnLst>
            <a:rect l="l" t="t" r="r" b="b"/>
            <a:pathLst>
              <a:path w="1599755" h="1380870">
                <a:moveTo>
                  <a:pt x="6350" y="690498"/>
                </a:moveTo>
                <a:lnTo>
                  <a:pt x="348386" y="6350"/>
                </a:lnTo>
                <a:lnTo>
                  <a:pt x="1251394" y="6350"/>
                </a:lnTo>
                <a:lnTo>
                  <a:pt x="1593405" y="690498"/>
                </a:lnTo>
                <a:lnTo>
                  <a:pt x="1251394" y="1374520"/>
                </a:lnTo>
                <a:lnTo>
                  <a:pt x="348386" y="1374520"/>
                </a:lnTo>
                <a:lnTo>
                  <a:pt x="6350" y="690498"/>
                </a:lnTo>
              </a:path>
            </a:pathLst>
          </a:custGeom>
          <a:solidFill>
            <a:srgbClr val="000000">
              <a:alpha val="0"/>
            </a:srgbClr>
          </a:solidFill>
          <a:ln w="12700">
            <a:solidFill>
              <a:srgbClr val="98B954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Freeform 3"/>
          <p:cNvSpPr/>
          <p:nvPr/>
        </p:nvSpPr>
        <p:spPr>
          <a:xfrm>
            <a:off x="1397253" y="2493391"/>
            <a:ext cx="1599818" cy="1380870"/>
          </a:xfrm>
          <a:custGeom>
            <a:avLst/>
            <a:gdLst>
              <a:gd name="connsiteX0" fmla="*/ 6350 w 1599818"/>
              <a:gd name="connsiteY0" fmla="*/ 690372 h 1380870"/>
              <a:gd name="connsiteX1" fmla="*/ 348488 w 1599818"/>
              <a:gd name="connsiteY1" fmla="*/ 6350 h 1380870"/>
              <a:gd name="connsiteX2" fmla="*/ 1251458 w 1599818"/>
              <a:gd name="connsiteY2" fmla="*/ 6350 h 1380870"/>
              <a:gd name="connsiteX3" fmla="*/ 1593469 w 1599818"/>
              <a:gd name="connsiteY3" fmla="*/ 690372 h 1380870"/>
              <a:gd name="connsiteX4" fmla="*/ 1251458 w 1599818"/>
              <a:gd name="connsiteY4" fmla="*/ 1374520 h 1380870"/>
              <a:gd name="connsiteX5" fmla="*/ 348488 w 1599818"/>
              <a:gd name="connsiteY5" fmla="*/ 1374520 h 1380870"/>
              <a:gd name="connsiteX6" fmla="*/ 6350 w 1599818"/>
              <a:gd name="connsiteY6" fmla="*/ 690372 h 138087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</a:cxnLst>
            <a:rect l="l" t="t" r="r" b="b"/>
            <a:pathLst>
              <a:path w="1599818" h="1380870">
                <a:moveTo>
                  <a:pt x="6350" y="690372"/>
                </a:moveTo>
                <a:lnTo>
                  <a:pt x="348488" y="6350"/>
                </a:lnTo>
                <a:lnTo>
                  <a:pt x="1251458" y="6350"/>
                </a:lnTo>
                <a:lnTo>
                  <a:pt x="1593469" y="690372"/>
                </a:lnTo>
                <a:lnTo>
                  <a:pt x="1251458" y="1374520"/>
                </a:lnTo>
                <a:lnTo>
                  <a:pt x="348488" y="1374520"/>
                </a:lnTo>
                <a:lnTo>
                  <a:pt x="6350" y="690372"/>
                </a:lnTo>
              </a:path>
            </a:pathLst>
          </a:custGeom>
          <a:solidFill>
            <a:srgbClr val="000000">
              <a:alpha val="0"/>
            </a:srgbClr>
          </a:solidFill>
          <a:ln w="12700">
            <a:solidFill>
              <a:srgbClr val="98B954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Freeform 3"/>
          <p:cNvSpPr/>
          <p:nvPr/>
        </p:nvSpPr>
        <p:spPr>
          <a:xfrm>
            <a:off x="2693416" y="1701292"/>
            <a:ext cx="1599818" cy="1380870"/>
          </a:xfrm>
          <a:custGeom>
            <a:avLst/>
            <a:gdLst>
              <a:gd name="connsiteX0" fmla="*/ 6350 w 1599818"/>
              <a:gd name="connsiteY0" fmla="*/ 690498 h 1380870"/>
              <a:gd name="connsiteX1" fmla="*/ 348360 w 1599818"/>
              <a:gd name="connsiteY1" fmla="*/ 6350 h 1380870"/>
              <a:gd name="connsiteX2" fmla="*/ 1251457 w 1599818"/>
              <a:gd name="connsiteY2" fmla="*/ 6350 h 1380870"/>
              <a:gd name="connsiteX3" fmla="*/ 1593468 w 1599818"/>
              <a:gd name="connsiteY3" fmla="*/ 690498 h 1380870"/>
              <a:gd name="connsiteX4" fmla="*/ 1251457 w 1599818"/>
              <a:gd name="connsiteY4" fmla="*/ 1374520 h 1380870"/>
              <a:gd name="connsiteX5" fmla="*/ 348360 w 1599818"/>
              <a:gd name="connsiteY5" fmla="*/ 1374520 h 1380870"/>
              <a:gd name="connsiteX6" fmla="*/ 6350 w 1599818"/>
              <a:gd name="connsiteY6" fmla="*/ 690498 h 138087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</a:cxnLst>
            <a:rect l="l" t="t" r="r" b="b"/>
            <a:pathLst>
              <a:path w="1599818" h="1380870">
                <a:moveTo>
                  <a:pt x="6350" y="690498"/>
                </a:moveTo>
                <a:lnTo>
                  <a:pt x="348360" y="6350"/>
                </a:lnTo>
                <a:lnTo>
                  <a:pt x="1251457" y="6350"/>
                </a:lnTo>
                <a:lnTo>
                  <a:pt x="1593468" y="690498"/>
                </a:lnTo>
                <a:lnTo>
                  <a:pt x="1251457" y="1374520"/>
                </a:lnTo>
                <a:lnTo>
                  <a:pt x="348360" y="1374520"/>
                </a:lnTo>
                <a:lnTo>
                  <a:pt x="6350" y="690498"/>
                </a:lnTo>
              </a:path>
            </a:pathLst>
          </a:custGeom>
          <a:solidFill>
            <a:srgbClr val="000000">
              <a:alpha val="0"/>
            </a:srgbClr>
          </a:solidFill>
          <a:ln w="12700">
            <a:solidFill>
              <a:srgbClr val="98B954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Freeform 3"/>
          <p:cNvSpPr/>
          <p:nvPr/>
        </p:nvSpPr>
        <p:spPr>
          <a:xfrm>
            <a:off x="1416303" y="981202"/>
            <a:ext cx="1577848" cy="1380871"/>
          </a:xfrm>
          <a:custGeom>
            <a:avLst/>
            <a:gdLst>
              <a:gd name="connsiteX0" fmla="*/ 6350 w 1577848"/>
              <a:gd name="connsiteY0" fmla="*/ 690499 h 1380871"/>
              <a:gd name="connsiteX1" fmla="*/ 348361 w 1577848"/>
              <a:gd name="connsiteY1" fmla="*/ 6350 h 1380871"/>
              <a:gd name="connsiteX2" fmla="*/ 1229487 w 1577848"/>
              <a:gd name="connsiteY2" fmla="*/ 6350 h 1380871"/>
              <a:gd name="connsiteX3" fmla="*/ 1571497 w 1577848"/>
              <a:gd name="connsiteY3" fmla="*/ 690499 h 1380871"/>
              <a:gd name="connsiteX4" fmla="*/ 1229487 w 1577848"/>
              <a:gd name="connsiteY4" fmla="*/ 1374521 h 1380871"/>
              <a:gd name="connsiteX5" fmla="*/ 348361 w 1577848"/>
              <a:gd name="connsiteY5" fmla="*/ 1374521 h 1380871"/>
              <a:gd name="connsiteX6" fmla="*/ 6350 w 1577848"/>
              <a:gd name="connsiteY6" fmla="*/ 690499 h 1380871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</a:cxnLst>
            <a:rect l="l" t="t" r="r" b="b"/>
            <a:pathLst>
              <a:path w="1577848" h="1380871">
                <a:moveTo>
                  <a:pt x="6350" y="690499"/>
                </a:moveTo>
                <a:lnTo>
                  <a:pt x="348361" y="6350"/>
                </a:lnTo>
                <a:lnTo>
                  <a:pt x="1229487" y="6350"/>
                </a:lnTo>
                <a:lnTo>
                  <a:pt x="1571497" y="690499"/>
                </a:lnTo>
                <a:lnTo>
                  <a:pt x="1229487" y="1374521"/>
                </a:lnTo>
                <a:lnTo>
                  <a:pt x="348361" y="1374521"/>
                </a:lnTo>
                <a:lnTo>
                  <a:pt x="6350" y="690499"/>
                </a:lnTo>
              </a:path>
            </a:pathLst>
          </a:custGeom>
          <a:solidFill>
            <a:srgbClr val="000000">
              <a:alpha val="0"/>
            </a:srgbClr>
          </a:solidFill>
          <a:ln w="12700">
            <a:solidFill>
              <a:srgbClr val="98B954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Freeform 3"/>
          <p:cNvSpPr/>
          <p:nvPr/>
        </p:nvSpPr>
        <p:spPr>
          <a:xfrm>
            <a:off x="1409953" y="974852"/>
            <a:ext cx="1593468" cy="1393571"/>
          </a:xfrm>
          <a:custGeom>
            <a:avLst/>
            <a:gdLst>
              <a:gd name="connsiteX0" fmla="*/ 12700 w 1593468"/>
              <a:gd name="connsiteY0" fmla="*/ 696849 h 1393571"/>
              <a:gd name="connsiteX1" fmla="*/ 354711 w 1593468"/>
              <a:gd name="connsiteY1" fmla="*/ 12700 h 1393571"/>
              <a:gd name="connsiteX2" fmla="*/ 1238758 w 1593468"/>
              <a:gd name="connsiteY2" fmla="*/ 12700 h 1393571"/>
              <a:gd name="connsiteX3" fmla="*/ 1580769 w 1593468"/>
              <a:gd name="connsiteY3" fmla="*/ 696849 h 1393571"/>
              <a:gd name="connsiteX4" fmla="*/ 1238758 w 1593468"/>
              <a:gd name="connsiteY4" fmla="*/ 1380871 h 1393571"/>
              <a:gd name="connsiteX5" fmla="*/ 354711 w 1593468"/>
              <a:gd name="connsiteY5" fmla="*/ 1380871 h 1393571"/>
              <a:gd name="connsiteX6" fmla="*/ 12700 w 1593468"/>
              <a:gd name="connsiteY6" fmla="*/ 696849 h 1393571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</a:cxnLst>
            <a:rect l="l" t="t" r="r" b="b"/>
            <a:pathLst>
              <a:path w="1593468" h="1393571">
                <a:moveTo>
                  <a:pt x="12700" y="696849"/>
                </a:moveTo>
                <a:lnTo>
                  <a:pt x="354711" y="12700"/>
                </a:lnTo>
                <a:lnTo>
                  <a:pt x="1238758" y="12700"/>
                </a:lnTo>
                <a:lnTo>
                  <a:pt x="1580769" y="696849"/>
                </a:lnTo>
                <a:lnTo>
                  <a:pt x="1238758" y="1380871"/>
                </a:lnTo>
                <a:lnTo>
                  <a:pt x="354711" y="1380871"/>
                </a:lnTo>
                <a:lnTo>
                  <a:pt x="12700" y="696849"/>
                </a:lnTo>
              </a:path>
            </a:pathLst>
          </a:custGeom>
          <a:solidFill>
            <a:srgbClr val="000000">
              <a:alpha val="0"/>
            </a:srgbClr>
          </a:solidFill>
          <a:ln w="25400">
            <a:solidFill>
              <a:srgbClr val="4F81BD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88900"/>
            <a:ext cx="2997200" cy="482600"/>
          </a:xfrm>
          <a:prstGeom prst="rect">
            <a:avLst/>
          </a:prstGeom>
          <a:noFill/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1" y="952500"/>
            <a:ext cx="5217601" cy="3600450"/>
          </a:xfrm>
          <a:prstGeom prst="rect">
            <a:avLst/>
          </a:prstGeom>
          <a:noFill/>
        </p:spPr>
      </p:pic>
      <p:sp>
        <p:nvSpPr>
          <p:cNvPr id="13" name="TextBox 1"/>
          <p:cNvSpPr txBox="1"/>
          <p:nvPr/>
        </p:nvSpPr>
        <p:spPr>
          <a:xfrm>
            <a:off x="3886200" y="561135"/>
            <a:ext cx="5030186" cy="443711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>
              <a:lnSpc>
                <a:spcPts val="3100"/>
              </a:lnSpc>
              <a:tabLst/>
            </a:pPr>
            <a:r>
              <a:rPr lang="en-US" altLang="zh-CN" sz="2800" b="1" dirty="0" smtClean="0">
                <a:solidFill>
                  <a:srgbClr val="000000"/>
                </a:solidFill>
                <a:latin typeface="MS Shell Dlg" pitchFamily="18" charset="0"/>
                <a:cs typeface="MS Shell Dlg" pitchFamily="18" charset="0"/>
              </a:rPr>
              <a:t>“</a:t>
            </a:r>
            <a:r>
              <a:rPr lang="en-US" altLang="zh-CN" sz="2800" b="1" dirty="0" err="1" smtClean="0">
                <a:solidFill>
                  <a:srgbClr val="000000"/>
                </a:solidFill>
                <a:latin typeface="MS Shell Dlg" pitchFamily="18" charset="0"/>
                <a:cs typeface="MS Shell Dlg" pitchFamily="18" charset="0"/>
              </a:rPr>
              <a:t>一师一优课</a:t>
            </a:r>
            <a:r>
              <a:rPr lang="zh-CN" altLang="en-US" sz="2800" b="1" dirty="0" smtClean="0">
                <a:solidFill>
                  <a:srgbClr val="000000"/>
                </a:solidFill>
                <a:latin typeface="MS Shell Dlg" pitchFamily="18" charset="0"/>
                <a:cs typeface="MS Shell Dlg" pitchFamily="18" charset="0"/>
              </a:rPr>
              <a:t>、</a:t>
            </a:r>
            <a:r>
              <a:rPr lang="en-US" altLang="zh-CN" sz="2800" b="1" dirty="0" err="1" smtClean="0">
                <a:solidFill>
                  <a:srgbClr val="000000"/>
                </a:solidFill>
                <a:latin typeface="MS Shell Dlg" pitchFamily="18" charset="0"/>
                <a:cs typeface="MS Shell Dlg" pitchFamily="18" charset="0"/>
              </a:rPr>
              <a:t>一课一名师</a:t>
            </a:r>
            <a:r>
              <a:rPr lang="en-US" altLang="zh-CN" sz="2800" b="1" dirty="0" smtClean="0">
                <a:solidFill>
                  <a:srgbClr val="000000"/>
                </a:solidFill>
                <a:latin typeface="MS Shell Dlg" pitchFamily="18" charset="0"/>
                <a:cs typeface="MS Shell Dlg" pitchFamily="18" charset="0"/>
              </a:rPr>
              <a:t>”</a:t>
            </a:r>
            <a:r>
              <a:rPr lang="en-US" altLang="zh-CN" sz="2800" b="1" dirty="0">
                <a:solidFill>
                  <a:srgbClr val="000000"/>
                </a:solidFill>
                <a:latin typeface="MS Shell Dlg" pitchFamily="18" charset="0"/>
                <a:cs typeface="MS Shell Dlg" pitchFamily="18" charset="0"/>
              </a:rPr>
              <a:t> </a:t>
            </a:r>
            <a:r>
              <a:rPr lang="en-US" altLang="zh-CN" sz="2800" b="1" dirty="0" err="1">
                <a:solidFill>
                  <a:srgbClr val="000000"/>
                </a:solidFill>
                <a:latin typeface="MS Shell Dlg" pitchFamily="18" charset="0"/>
                <a:cs typeface="MS Shell Dlg" pitchFamily="18" charset="0"/>
              </a:rPr>
              <a:t>活动</a:t>
            </a:r>
            <a:r>
              <a:rPr lang="en-US" altLang="zh-CN" sz="2800" b="1" dirty="0">
                <a:solidFill>
                  <a:srgbClr val="000000"/>
                </a:solidFill>
                <a:latin typeface="MS Shell Dlg" pitchFamily="18" charset="0"/>
                <a:cs typeface="MS Shell Dlg" pitchFamily="18" charset="0"/>
              </a:rPr>
              <a:t> </a:t>
            </a:r>
            <a:endParaRPr lang="en-US" altLang="zh-CN" sz="2800" b="1" dirty="0" smtClean="0">
              <a:solidFill>
                <a:srgbClr val="000000"/>
              </a:solidFill>
              <a:latin typeface="MS Shell Dlg" pitchFamily="18" charset="0"/>
              <a:cs typeface="MS Shell Dlg" pitchFamily="18" charset="0"/>
            </a:endParaRPr>
          </a:p>
        </p:txBody>
      </p:sp>
      <p:sp>
        <p:nvSpPr>
          <p:cNvPr id="14" name="TextBox 1"/>
          <p:cNvSpPr txBox="1"/>
          <p:nvPr/>
        </p:nvSpPr>
        <p:spPr>
          <a:xfrm>
            <a:off x="5867400" y="1134821"/>
            <a:ext cx="1398817" cy="443711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>
              <a:lnSpc>
                <a:spcPts val="3100"/>
              </a:lnSpc>
              <a:tabLst/>
            </a:pPr>
            <a:r>
              <a:rPr lang="en-US" altLang="zh-CN" sz="2795" dirty="0" smtClean="0">
                <a:solidFill>
                  <a:srgbClr val="000000"/>
                </a:solidFill>
                <a:latin typeface="MS Shell Dlg" pitchFamily="18" charset="0"/>
                <a:cs typeface="MS Shell Dlg" pitchFamily="18" charset="0"/>
              </a:rPr>
              <a:t>(2019)</a:t>
            </a:r>
          </a:p>
        </p:txBody>
      </p:sp>
      <p:sp>
        <p:nvSpPr>
          <p:cNvPr id="15" name="TextBox 1"/>
          <p:cNvSpPr txBox="1"/>
          <p:nvPr/>
        </p:nvSpPr>
        <p:spPr>
          <a:xfrm>
            <a:off x="5791200" y="3337762"/>
            <a:ext cx="2444996" cy="456535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>
              <a:lnSpc>
                <a:spcPts val="3200"/>
              </a:lnSpc>
              <a:tabLst/>
            </a:pPr>
            <a:r>
              <a:rPr lang="zh-CN" altLang="en-US" sz="2000" dirty="0" smtClean="0">
                <a:solidFill>
                  <a:srgbClr val="10253F"/>
                </a:solidFill>
                <a:latin typeface="楷体" pitchFamily="18" charset="0"/>
                <a:cs typeface="楷体" pitchFamily="18" charset="0"/>
              </a:rPr>
              <a:t>青浦区教师进修学院</a:t>
            </a:r>
            <a:endParaRPr lang="en-US" altLang="zh-CN" sz="2000" dirty="0" smtClean="0">
              <a:solidFill>
                <a:srgbClr val="10253F"/>
              </a:solidFill>
              <a:latin typeface="楷体" pitchFamily="18" charset="0"/>
              <a:cs typeface="楷体" pitchFamily="18" charset="0"/>
            </a:endParaRPr>
          </a:p>
        </p:txBody>
      </p:sp>
      <p:sp>
        <p:nvSpPr>
          <p:cNvPr id="17" name="TextBox 1"/>
          <p:cNvSpPr txBox="1"/>
          <p:nvPr/>
        </p:nvSpPr>
        <p:spPr>
          <a:xfrm>
            <a:off x="6172200" y="4089207"/>
            <a:ext cx="1600200" cy="854080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>
              <a:lnSpc>
                <a:spcPts val="2100"/>
              </a:lnSpc>
              <a:tabLst/>
            </a:pPr>
            <a:r>
              <a:rPr lang="zh-CN" altLang="en-US" sz="1800" dirty="0" smtClean="0">
                <a:solidFill>
                  <a:srgbClr val="002060"/>
                </a:solidFill>
                <a:latin typeface="华文中宋" pitchFamily="18" charset="0"/>
                <a:cs typeface="华文中宋" pitchFamily="18" charset="0"/>
              </a:rPr>
              <a:t>许众芳</a:t>
            </a:r>
            <a:endParaRPr lang="en-US" altLang="zh-CN" sz="1800" dirty="0" smtClean="0">
              <a:solidFill>
                <a:srgbClr val="002060"/>
              </a:solidFill>
              <a:latin typeface="华文中宋" pitchFamily="18" charset="0"/>
              <a:cs typeface="华文中宋" pitchFamily="18" charset="0"/>
            </a:endParaRPr>
          </a:p>
          <a:p>
            <a:pPr algn="ctr">
              <a:lnSpc>
                <a:spcPts val="2100"/>
              </a:lnSpc>
              <a:tabLst/>
            </a:pPr>
            <a:endParaRPr lang="en-US" altLang="zh-CN" sz="1800" dirty="0" smtClean="0">
              <a:solidFill>
                <a:srgbClr val="002060"/>
              </a:solidFill>
              <a:latin typeface="华文中宋" pitchFamily="18" charset="0"/>
              <a:cs typeface="华文中宋" pitchFamily="18" charset="0"/>
            </a:endParaRPr>
          </a:p>
          <a:p>
            <a:pPr algn="ctr">
              <a:lnSpc>
                <a:spcPts val="2100"/>
              </a:lnSpc>
              <a:tabLst/>
            </a:pPr>
            <a:r>
              <a:rPr lang="en-US" altLang="zh-CN" dirty="0" smtClean="0">
                <a:solidFill>
                  <a:srgbClr val="002060"/>
                </a:solidFill>
                <a:latin typeface="华文中宋" pitchFamily="18" charset="0"/>
                <a:cs typeface="华文中宋" pitchFamily="18" charset="0"/>
              </a:rPr>
              <a:t>2019.3.21</a:t>
            </a:r>
            <a:endParaRPr lang="en-US" altLang="zh-CN" sz="1800" dirty="0" smtClean="0">
              <a:solidFill>
                <a:srgbClr val="002060"/>
              </a:solidFill>
              <a:latin typeface="华文中宋" pitchFamily="18" charset="0"/>
              <a:cs typeface="华文中宋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/>
          <p:nvPr/>
        </p:nvSpPr>
        <p:spPr>
          <a:xfrm>
            <a:off x="0" y="0"/>
            <a:ext cx="9144000" cy="5143500"/>
          </a:xfrm>
          <a:custGeom>
            <a:avLst/>
            <a:gdLst>
              <a:gd name="connsiteX0" fmla="*/ 0 w 9144000"/>
              <a:gd name="connsiteY0" fmla="*/ 5143500 h 5143500"/>
              <a:gd name="connsiteX1" fmla="*/ 9144000 w 9144000"/>
              <a:gd name="connsiteY1" fmla="*/ 5143500 h 5143500"/>
              <a:gd name="connsiteX2" fmla="*/ 9144000 w 9144000"/>
              <a:gd name="connsiteY2" fmla="*/ 0 h 5143500"/>
              <a:gd name="connsiteX3" fmla="*/ 0 w 9144000"/>
              <a:gd name="connsiteY3" fmla="*/ 0 h 5143500"/>
              <a:gd name="connsiteX4" fmla="*/ 0 w 9144000"/>
              <a:gd name="connsiteY4" fmla="*/ 5143500 h 51435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9144000" h="5143500">
                <a:moveTo>
                  <a:pt x="0" y="5143500"/>
                </a:moveTo>
                <a:lnTo>
                  <a:pt x="9144000" y="5143500"/>
                </a:lnTo>
                <a:lnTo>
                  <a:pt x="9144000" y="0"/>
                </a:lnTo>
                <a:lnTo>
                  <a:pt x="0" y="0"/>
                </a:lnTo>
                <a:lnTo>
                  <a:pt x="0" y="5143500"/>
                </a:ln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Freeform 3"/>
          <p:cNvSpPr/>
          <p:nvPr/>
        </p:nvSpPr>
        <p:spPr>
          <a:xfrm>
            <a:off x="0" y="50"/>
            <a:ext cx="9144000" cy="899998"/>
          </a:xfrm>
          <a:custGeom>
            <a:avLst/>
            <a:gdLst>
              <a:gd name="connsiteX0" fmla="*/ 0 w 9144000"/>
              <a:gd name="connsiteY0" fmla="*/ 899998 h 899998"/>
              <a:gd name="connsiteX1" fmla="*/ 9144000 w 9144000"/>
              <a:gd name="connsiteY1" fmla="*/ 899998 h 899998"/>
              <a:gd name="connsiteX2" fmla="*/ 9144000 w 9144000"/>
              <a:gd name="connsiteY2" fmla="*/ 0 h 899998"/>
              <a:gd name="connsiteX3" fmla="*/ 0 w 9144000"/>
              <a:gd name="connsiteY3" fmla="*/ 0 h 899998"/>
              <a:gd name="connsiteX4" fmla="*/ 0 w 9144000"/>
              <a:gd name="connsiteY4" fmla="*/ 899998 h 899998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9144000" h="899998">
                <a:moveTo>
                  <a:pt x="0" y="899998"/>
                </a:moveTo>
                <a:lnTo>
                  <a:pt x="9144000" y="899998"/>
                </a:lnTo>
                <a:lnTo>
                  <a:pt x="9144000" y="0"/>
                </a:lnTo>
                <a:lnTo>
                  <a:pt x="0" y="0"/>
                </a:lnTo>
                <a:lnTo>
                  <a:pt x="0" y="899998"/>
                </a:lnTo>
              </a:path>
            </a:pathLst>
          </a:custGeom>
          <a:solidFill>
            <a:srgbClr val="246E30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Freeform 3"/>
          <p:cNvSpPr/>
          <p:nvPr/>
        </p:nvSpPr>
        <p:spPr>
          <a:xfrm>
            <a:off x="-6350" y="823722"/>
            <a:ext cx="3829177" cy="22225"/>
          </a:xfrm>
          <a:custGeom>
            <a:avLst/>
            <a:gdLst>
              <a:gd name="connsiteX0" fmla="*/ 6350 w 3829177"/>
              <a:gd name="connsiteY0" fmla="*/ 6350 h 22225"/>
              <a:gd name="connsiteX1" fmla="*/ 3822827 w 3829177"/>
              <a:gd name="connsiteY1" fmla="*/ 6350 h 22225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</a:cxnLst>
            <a:rect l="l" t="t" r="r" b="b"/>
            <a:pathLst>
              <a:path w="3829177" h="22225">
                <a:moveTo>
                  <a:pt x="6350" y="6350"/>
                </a:moveTo>
                <a:lnTo>
                  <a:pt x="3822827" y="6350"/>
                </a:lnTo>
              </a:path>
            </a:pathLst>
          </a:custGeom>
          <a:ln w="12700">
            <a:solidFill>
              <a:srgbClr val="FFFFFF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Freeform 3"/>
          <p:cNvSpPr/>
          <p:nvPr/>
        </p:nvSpPr>
        <p:spPr>
          <a:xfrm>
            <a:off x="-6350" y="71247"/>
            <a:ext cx="3829177" cy="22225"/>
          </a:xfrm>
          <a:custGeom>
            <a:avLst/>
            <a:gdLst>
              <a:gd name="connsiteX0" fmla="*/ 6350 w 3829177"/>
              <a:gd name="connsiteY0" fmla="*/ 6350 h 22225"/>
              <a:gd name="connsiteX1" fmla="*/ 3822827 w 3829177"/>
              <a:gd name="connsiteY1" fmla="*/ 6350 h 22225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</a:cxnLst>
            <a:rect l="l" t="t" r="r" b="b"/>
            <a:pathLst>
              <a:path w="3829177" h="22225">
                <a:moveTo>
                  <a:pt x="6350" y="6350"/>
                </a:moveTo>
                <a:lnTo>
                  <a:pt x="3822827" y="6350"/>
                </a:lnTo>
              </a:path>
            </a:pathLst>
          </a:custGeom>
          <a:ln w="12700">
            <a:solidFill>
              <a:srgbClr val="FFFFFF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Freeform 3"/>
          <p:cNvSpPr/>
          <p:nvPr/>
        </p:nvSpPr>
        <p:spPr>
          <a:xfrm>
            <a:off x="428751" y="272034"/>
            <a:ext cx="626745" cy="438658"/>
          </a:xfrm>
          <a:custGeom>
            <a:avLst/>
            <a:gdLst>
              <a:gd name="connsiteX0" fmla="*/ 592162 w 626745"/>
              <a:gd name="connsiteY0" fmla="*/ 0 h 438658"/>
              <a:gd name="connsiteX1" fmla="*/ 34569 w 626745"/>
              <a:gd name="connsiteY1" fmla="*/ 0 h 438658"/>
              <a:gd name="connsiteX2" fmla="*/ 0 w 626745"/>
              <a:gd name="connsiteY2" fmla="*/ 31495 h 438658"/>
              <a:gd name="connsiteX3" fmla="*/ 0 w 626745"/>
              <a:gd name="connsiteY3" fmla="*/ 49149 h 438658"/>
              <a:gd name="connsiteX4" fmla="*/ 538137 w 626745"/>
              <a:gd name="connsiteY4" fmla="*/ 49149 h 438658"/>
              <a:gd name="connsiteX5" fmla="*/ 572706 w 626745"/>
              <a:gd name="connsiteY5" fmla="*/ 82677 h 438658"/>
              <a:gd name="connsiteX6" fmla="*/ 572706 w 626745"/>
              <a:gd name="connsiteY6" fmla="*/ 438657 h 438658"/>
              <a:gd name="connsiteX7" fmla="*/ 592162 w 626745"/>
              <a:gd name="connsiteY7" fmla="*/ 438657 h 438658"/>
              <a:gd name="connsiteX8" fmla="*/ 626745 w 626745"/>
              <a:gd name="connsiteY8" fmla="*/ 407161 h 438658"/>
              <a:gd name="connsiteX9" fmla="*/ 626745 w 626745"/>
              <a:gd name="connsiteY9" fmla="*/ 31495 h 438658"/>
              <a:gd name="connsiteX10" fmla="*/ 592162 w 626745"/>
              <a:gd name="connsiteY10" fmla="*/ 0 h 438658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</a:cxnLst>
            <a:rect l="l" t="t" r="r" b="b"/>
            <a:pathLst>
              <a:path w="626745" h="438658">
                <a:moveTo>
                  <a:pt x="592162" y="0"/>
                </a:moveTo>
                <a:cubicBezTo>
                  <a:pt x="34569" y="0"/>
                  <a:pt x="34569" y="0"/>
                  <a:pt x="34569" y="0"/>
                </a:cubicBezTo>
                <a:cubicBezTo>
                  <a:pt x="15125" y="0"/>
                  <a:pt x="0" y="13843"/>
                  <a:pt x="0" y="31495"/>
                </a:cubicBezTo>
                <a:cubicBezTo>
                  <a:pt x="0" y="49149"/>
                  <a:pt x="0" y="49149"/>
                  <a:pt x="0" y="49149"/>
                </a:cubicBezTo>
                <a:cubicBezTo>
                  <a:pt x="538137" y="49149"/>
                  <a:pt x="538137" y="49149"/>
                  <a:pt x="538137" y="49149"/>
                </a:cubicBezTo>
                <a:cubicBezTo>
                  <a:pt x="557580" y="49149"/>
                  <a:pt x="572706" y="64897"/>
                  <a:pt x="572706" y="82677"/>
                </a:cubicBezTo>
                <a:cubicBezTo>
                  <a:pt x="572706" y="438657"/>
                  <a:pt x="572706" y="438657"/>
                  <a:pt x="572706" y="438657"/>
                </a:cubicBezTo>
                <a:cubicBezTo>
                  <a:pt x="592162" y="438657"/>
                  <a:pt x="592162" y="438657"/>
                  <a:pt x="592162" y="438657"/>
                </a:cubicBezTo>
                <a:cubicBezTo>
                  <a:pt x="611619" y="438657"/>
                  <a:pt x="626745" y="424814"/>
                  <a:pt x="626745" y="407161"/>
                </a:cubicBezTo>
                <a:cubicBezTo>
                  <a:pt x="626745" y="31495"/>
                  <a:pt x="626745" y="31495"/>
                  <a:pt x="626745" y="31495"/>
                </a:cubicBezTo>
                <a:cubicBezTo>
                  <a:pt x="626745" y="13843"/>
                  <a:pt x="611619" y="0"/>
                  <a:pt x="592162" y="0"/>
                </a:cubicBez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Freeform 3"/>
          <p:cNvSpPr/>
          <p:nvPr/>
        </p:nvSpPr>
        <p:spPr>
          <a:xfrm>
            <a:off x="526643" y="195453"/>
            <a:ext cx="626745" cy="436118"/>
          </a:xfrm>
          <a:custGeom>
            <a:avLst/>
            <a:gdLst>
              <a:gd name="connsiteX0" fmla="*/ 592175 w 626745"/>
              <a:gd name="connsiteY0" fmla="*/ 0 h 436118"/>
              <a:gd name="connsiteX1" fmla="*/ 34582 w 626745"/>
              <a:gd name="connsiteY1" fmla="*/ 0 h 436118"/>
              <a:gd name="connsiteX2" fmla="*/ 0 w 626745"/>
              <a:gd name="connsiteY2" fmla="*/ 31496 h 436118"/>
              <a:gd name="connsiteX3" fmla="*/ 0 w 626745"/>
              <a:gd name="connsiteY3" fmla="*/ 49148 h 436118"/>
              <a:gd name="connsiteX4" fmla="*/ 538137 w 626745"/>
              <a:gd name="connsiteY4" fmla="*/ 49148 h 436118"/>
              <a:gd name="connsiteX5" fmla="*/ 572719 w 626745"/>
              <a:gd name="connsiteY5" fmla="*/ 80517 h 436118"/>
              <a:gd name="connsiteX6" fmla="*/ 572719 w 626745"/>
              <a:gd name="connsiteY6" fmla="*/ 436117 h 436118"/>
              <a:gd name="connsiteX7" fmla="*/ 592175 w 626745"/>
              <a:gd name="connsiteY7" fmla="*/ 436117 h 436118"/>
              <a:gd name="connsiteX8" fmla="*/ 626745 w 626745"/>
              <a:gd name="connsiteY8" fmla="*/ 404748 h 436118"/>
              <a:gd name="connsiteX9" fmla="*/ 626745 w 626745"/>
              <a:gd name="connsiteY9" fmla="*/ 31496 h 436118"/>
              <a:gd name="connsiteX10" fmla="*/ 592175 w 626745"/>
              <a:gd name="connsiteY10" fmla="*/ 0 h 436118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</a:cxnLst>
            <a:rect l="l" t="t" r="r" b="b"/>
            <a:pathLst>
              <a:path w="626745" h="436118">
                <a:moveTo>
                  <a:pt x="592175" y="0"/>
                </a:moveTo>
                <a:cubicBezTo>
                  <a:pt x="34582" y="0"/>
                  <a:pt x="34582" y="0"/>
                  <a:pt x="34582" y="0"/>
                </a:cubicBezTo>
                <a:cubicBezTo>
                  <a:pt x="15138" y="0"/>
                  <a:pt x="0" y="13842"/>
                  <a:pt x="0" y="31496"/>
                </a:cubicBezTo>
                <a:cubicBezTo>
                  <a:pt x="0" y="49148"/>
                  <a:pt x="0" y="49148"/>
                  <a:pt x="0" y="49148"/>
                </a:cubicBezTo>
                <a:cubicBezTo>
                  <a:pt x="538137" y="49148"/>
                  <a:pt x="538137" y="49148"/>
                  <a:pt x="538137" y="49148"/>
                </a:cubicBezTo>
                <a:cubicBezTo>
                  <a:pt x="557593" y="49148"/>
                  <a:pt x="572719" y="62864"/>
                  <a:pt x="572719" y="80517"/>
                </a:cubicBezTo>
                <a:cubicBezTo>
                  <a:pt x="572719" y="436117"/>
                  <a:pt x="572719" y="436117"/>
                  <a:pt x="572719" y="436117"/>
                </a:cubicBezTo>
                <a:cubicBezTo>
                  <a:pt x="592175" y="436117"/>
                  <a:pt x="592175" y="436117"/>
                  <a:pt x="592175" y="436117"/>
                </a:cubicBezTo>
                <a:cubicBezTo>
                  <a:pt x="611619" y="436117"/>
                  <a:pt x="626745" y="422402"/>
                  <a:pt x="626745" y="404748"/>
                </a:cubicBezTo>
                <a:cubicBezTo>
                  <a:pt x="626745" y="31496"/>
                  <a:pt x="626745" y="31496"/>
                  <a:pt x="626745" y="31496"/>
                </a:cubicBezTo>
                <a:cubicBezTo>
                  <a:pt x="626745" y="13842"/>
                  <a:pt x="611619" y="0"/>
                  <a:pt x="592175" y="0"/>
                </a:cubicBez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Freeform 3"/>
          <p:cNvSpPr/>
          <p:nvPr/>
        </p:nvSpPr>
        <p:spPr>
          <a:xfrm>
            <a:off x="422567" y="498220"/>
            <a:ext cx="407579" cy="234644"/>
          </a:xfrm>
          <a:custGeom>
            <a:avLst/>
            <a:gdLst>
              <a:gd name="connsiteX0" fmla="*/ 138658 w 407579"/>
              <a:gd name="connsiteY0" fmla="*/ 0 h 234644"/>
              <a:gd name="connsiteX1" fmla="*/ 8915 w 407579"/>
              <a:gd name="connsiteY1" fmla="*/ 204343 h 234644"/>
              <a:gd name="connsiteX2" fmla="*/ 8915 w 407579"/>
              <a:gd name="connsiteY2" fmla="*/ 233806 h 234644"/>
              <a:gd name="connsiteX3" fmla="*/ 400278 w 407579"/>
              <a:gd name="connsiteY3" fmla="*/ 233806 h 234644"/>
              <a:gd name="connsiteX4" fmla="*/ 400278 w 407579"/>
              <a:gd name="connsiteY4" fmla="*/ 202311 h 234644"/>
              <a:gd name="connsiteX5" fmla="*/ 311632 w 407579"/>
              <a:gd name="connsiteY5" fmla="*/ 82550 h 234644"/>
              <a:gd name="connsiteX6" fmla="*/ 238112 w 407579"/>
              <a:gd name="connsiteY6" fmla="*/ 159130 h 234644"/>
              <a:gd name="connsiteX7" fmla="*/ 222986 w 407579"/>
              <a:gd name="connsiteY7" fmla="*/ 149352 h 234644"/>
              <a:gd name="connsiteX8" fmla="*/ 248932 w 407579"/>
              <a:gd name="connsiteY8" fmla="*/ 117855 h 234644"/>
              <a:gd name="connsiteX9" fmla="*/ 160274 w 407579"/>
              <a:gd name="connsiteY9" fmla="*/ 0 h 234644"/>
              <a:gd name="connsiteX10" fmla="*/ 138658 w 407579"/>
              <a:gd name="connsiteY10" fmla="*/ 0 h 234644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</a:cxnLst>
            <a:rect l="l" t="t" r="r" b="b"/>
            <a:pathLst>
              <a:path w="407579" h="234644">
                <a:moveTo>
                  <a:pt x="138658" y="0"/>
                </a:moveTo>
                <a:cubicBezTo>
                  <a:pt x="8915" y="204343"/>
                  <a:pt x="8915" y="204343"/>
                  <a:pt x="8915" y="204343"/>
                </a:cubicBezTo>
                <a:cubicBezTo>
                  <a:pt x="8915" y="204343"/>
                  <a:pt x="-14858" y="233806"/>
                  <a:pt x="8915" y="233806"/>
                </a:cubicBezTo>
                <a:cubicBezTo>
                  <a:pt x="39192" y="235712"/>
                  <a:pt x="400278" y="233806"/>
                  <a:pt x="400278" y="233806"/>
                </a:cubicBezTo>
                <a:cubicBezTo>
                  <a:pt x="400278" y="233806"/>
                  <a:pt x="419747" y="227837"/>
                  <a:pt x="400278" y="202311"/>
                </a:cubicBezTo>
                <a:cubicBezTo>
                  <a:pt x="378663" y="174879"/>
                  <a:pt x="326770" y="80518"/>
                  <a:pt x="311632" y="82550"/>
                </a:cubicBezTo>
                <a:cubicBezTo>
                  <a:pt x="296494" y="82550"/>
                  <a:pt x="244602" y="153288"/>
                  <a:pt x="238112" y="159130"/>
                </a:cubicBezTo>
                <a:cubicBezTo>
                  <a:pt x="233794" y="164973"/>
                  <a:pt x="218655" y="155194"/>
                  <a:pt x="222986" y="149352"/>
                </a:cubicBezTo>
                <a:cubicBezTo>
                  <a:pt x="235953" y="135509"/>
                  <a:pt x="248932" y="117855"/>
                  <a:pt x="248932" y="117855"/>
                </a:cubicBezTo>
                <a:cubicBezTo>
                  <a:pt x="248932" y="117855"/>
                  <a:pt x="166763" y="7873"/>
                  <a:pt x="160274" y="0"/>
                </a:cubicBezTo>
                <a:cubicBezTo>
                  <a:pt x="153784" y="-9779"/>
                  <a:pt x="142976" y="-7873"/>
                  <a:pt x="138658" y="0"/>
                </a:cubicBez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Freeform 3"/>
          <p:cNvSpPr/>
          <p:nvPr/>
        </p:nvSpPr>
        <p:spPr>
          <a:xfrm>
            <a:off x="753554" y="425195"/>
            <a:ext cx="77774" cy="69088"/>
          </a:xfrm>
          <a:custGeom>
            <a:avLst/>
            <a:gdLst>
              <a:gd name="connsiteX0" fmla="*/ 0 w 77774"/>
              <a:gd name="connsiteY0" fmla="*/ 34544 h 69088"/>
              <a:gd name="connsiteX1" fmla="*/ 38887 w 77774"/>
              <a:gd name="connsiteY1" fmla="*/ 0 h 69088"/>
              <a:gd name="connsiteX2" fmla="*/ 77774 w 77774"/>
              <a:gd name="connsiteY2" fmla="*/ 34544 h 69088"/>
              <a:gd name="connsiteX3" fmla="*/ 38887 w 77774"/>
              <a:gd name="connsiteY3" fmla="*/ 69087 h 69088"/>
              <a:gd name="connsiteX4" fmla="*/ 0 w 77774"/>
              <a:gd name="connsiteY4" fmla="*/ 34544 h 69088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77774" h="69088">
                <a:moveTo>
                  <a:pt x="0" y="34544"/>
                </a:moveTo>
                <a:cubicBezTo>
                  <a:pt x="0" y="15494"/>
                  <a:pt x="17411" y="0"/>
                  <a:pt x="38887" y="0"/>
                </a:cubicBezTo>
                <a:cubicBezTo>
                  <a:pt x="60363" y="0"/>
                  <a:pt x="77774" y="15494"/>
                  <a:pt x="77774" y="34544"/>
                </a:cubicBezTo>
                <a:cubicBezTo>
                  <a:pt x="77774" y="53594"/>
                  <a:pt x="60363" y="69087"/>
                  <a:pt x="38887" y="69087"/>
                </a:cubicBezTo>
                <a:cubicBezTo>
                  <a:pt x="17411" y="69087"/>
                  <a:pt x="0" y="53594"/>
                  <a:pt x="0" y="34544"/>
                </a:cubicBez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Freeform 3"/>
          <p:cNvSpPr/>
          <p:nvPr/>
        </p:nvSpPr>
        <p:spPr>
          <a:xfrm>
            <a:off x="1063866" y="2188464"/>
            <a:ext cx="1152537" cy="190499"/>
          </a:xfrm>
          <a:custGeom>
            <a:avLst/>
            <a:gdLst>
              <a:gd name="connsiteX0" fmla="*/ 1152537 w 1152537"/>
              <a:gd name="connsiteY0" fmla="*/ 190500 h 190499"/>
              <a:gd name="connsiteX1" fmla="*/ 1148473 w 1152537"/>
              <a:gd name="connsiteY1" fmla="*/ 188975 h 190499"/>
              <a:gd name="connsiteX2" fmla="*/ 1131963 w 1152537"/>
              <a:gd name="connsiteY2" fmla="*/ 185927 h 190499"/>
              <a:gd name="connsiteX3" fmla="*/ 1105166 w 1152537"/>
              <a:gd name="connsiteY3" fmla="*/ 181482 h 190499"/>
              <a:gd name="connsiteX4" fmla="*/ 1068209 w 1152537"/>
              <a:gd name="connsiteY4" fmla="*/ 175386 h 190499"/>
              <a:gd name="connsiteX5" fmla="*/ 1020838 w 1152537"/>
              <a:gd name="connsiteY5" fmla="*/ 167766 h 190499"/>
              <a:gd name="connsiteX6" fmla="*/ 965212 w 1152537"/>
              <a:gd name="connsiteY6" fmla="*/ 160273 h 190499"/>
              <a:gd name="connsiteX7" fmla="*/ 901458 w 1152537"/>
              <a:gd name="connsiteY7" fmla="*/ 154177 h 190499"/>
              <a:gd name="connsiteX8" fmla="*/ 829449 w 1152537"/>
              <a:gd name="connsiteY8" fmla="*/ 148208 h 190499"/>
              <a:gd name="connsiteX9" fmla="*/ 751217 w 1152537"/>
              <a:gd name="connsiteY9" fmla="*/ 143636 h 190499"/>
              <a:gd name="connsiteX10" fmla="*/ 664730 w 1152537"/>
              <a:gd name="connsiteY10" fmla="*/ 139064 h 190499"/>
              <a:gd name="connsiteX11" fmla="*/ 572147 w 1152537"/>
              <a:gd name="connsiteY11" fmla="*/ 139064 h 190499"/>
              <a:gd name="connsiteX12" fmla="*/ 479564 w 1152537"/>
              <a:gd name="connsiteY12" fmla="*/ 139064 h 190499"/>
              <a:gd name="connsiteX13" fmla="*/ 395109 w 1152537"/>
              <a:gd name="connsiteY13" fmla="*/ 143636 h 190499"/>
              <a:gd name="connsiteX14" fmla="*/ 317004 w 1152537"/>
              <a:gd name="connsiteY14" fmla="*/ 148208 h 190499"/>
              <a:gd name="connsiteX15" fmla="*/ 244868 w 1152537"/>
              <a:gd name="connsiteY15" fmla="*/ 154177 h 190499"/>
              <a:gd name="connsiteX16" fmla="*/ 183172 w 1152537"/>
              <a:gd name="connsiteY16" fmla="*/ 160273 h 190499"/>
              <a:gd name="connsiteX17" fmla="*/ 129666 w 1152537"/>
              <a:gd name="connsiteY17" fmla="*/ 167766 h 190499"/>
              <a:gd name="connsiteX18" fmla="*/ 84378 w 1152537"/>
              <a:gd name="connsiteY18" fmla="*/ 175386 h 190499"/>
              <a:gd name="connsiteX19" fmla="*/ 47332 w 1152537"/>
              <a:gd name="connsiteY19" fmla="*/ 181482 h 190499"/>
              <a:gd name="connsiteX20" fmla="*/ 20586 w 1152537"/>
              <a:gd name="connsiteY20" fmla="*/ 185927 h 190499"/>
              <a:gd name="connsiteX21" fmla="*/ 6172 w 1152537"/>
              <a:gd name="connsiteY21" fmla="*/ 188975 h 190499"/>
              <a:gd name="connsiteX22" fmla="*/ 0 w 1152537"/>
              <a:gd name="connsiteY22" fmla="*/ 190500 h 190499"/>
              <a:gd name="connsiteX23" fmla="*/ 0 w 1152537"/>
              <a:gd name="connsiteY23" fmla="*/ 46862 h 190499"/>
              <a:gd name="connsiteX24" fmla="*/ 576211 w 1152537"/>
              <a:gd name="connsiteY24" fmla="*/ 0 h 190499"/>
              <a:gd name="connsiteX25" fmla="*/ 1152537 w 1152537"/>
              <a:gd name="connsiteY25" fmla="*/ 46862 h 190499"/>
              <a:gd name="connsiteX26" fmla="*/ 1152537 w 1152537"/>
              <a:gd name="connsiteY26" fmla="*/ 190500 h 190499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  <a:cxn ang="11">
                <a:pos x="connsiteX11" y="connsiteY11"/>
              </a:cxn>
              <a:cxn ang="12">
                <a:pos x="connsiteX12" y="connsiteY12"/>
              </a:cxn>
              <a:cxn ang="13">
                <a:pos x="connsiteX13" y="connsiteY13"/>
              </a:cxn>
              <a:cxn ang="14">
                <a:pos x="connsiteX14" y="connsiteY14"/>
              </a:cxn>
              <a:cxn ang="15">
                <a:pos x="connsiteX15" y="connsiteY15"/>
              </a:cxn>
              <a:cxn ang="16">
                <a:pos x="connsiteX16" y="connsiteY16"/>
              </a:cxn>
              <a:cxn ang="17">
                <a:pos x="connsiteX17" y="connsiteY17"/>
              </a:cxn>
              <a:cxn ang="18">
                <a:pos x="connsiteX18" y="connsiteY18"/>
              </a:cxn>
              <a:cxn ang="19">
                <a:pos x="connsiteX19" y="connsiteY19"/>
              </a:cxn>
              <a:cxn ang="20">
                <a:pos x="connsiteX20" y="connsiteY20"/>
              </a:cxn>
              <a:cxn ang="21">
                <a:pos x="connsiteX21" y="connsiteY21"/>
              </a:cxn>
              <a:cxn ang="22">
                <a:pos x="connsiteX22" y="connsiteY22"/>
              </a:cxn>
              <a:cxn ang="23">
                <a:pos x="connsiteX23" y="connsiteY23"/>
              </a:cxn>
              <a:cxn ang="24">
                <a:pos x="connsiteX24" y="connsiteY24"/>
              </a:cxn>
              <a:cxn ang="25">
                <a:pos x="connsiteX25" y="connsiteY25"/>
              </a:cxn>
              <a:cxn ang="26">
                <a:pos x="connsiteX26" y="connsiteY26"/>
              </a:cxn>
            </a:cxnLst>
            <a:rect l="l" t="t" r="r" b="b"/>
            <a:pathLst>
              <a:path w="1152537" h="190499">
                <a:moveTo>
                  <a:pt x="1152537" y="190500"/>
                </a:moveTo>
                <a:lnTo>
                  <a:pt x="1148473" y="188975"/>
                </a:lnTo>
                <a:lnTo>
                  <a:pt x="1131963" y="185927"/>
                </a:lnTo>
                <a:lnTo>
                  <a:pt x="1105166" y="181482"/>
                </a:lnTo>
                <a:lnTo>
                  <a:pt x="1068209" y="175386"/>
                </a:lnTo>
                <a:lnTo>
                  <a:pt x="1020838" y="167766"/>
                </a:lnTo>
                <a:lnTo>
                  <a:pt x="965212" y="160273"/>
                </a:lnTo>
                <a:lnTo>
                  <a:pt x="901458" y="154177"/>
                </a:lnTo>
                <a:lnTo>
                  <a:pt x="829449" y="148208"/>
                </a:lnTo>
                <a:lnTo>
                  <a:pt x="751217" y="143636"/>
                </a:lnTo>
                <a:lnTo>
                  <a:pt x="664730" y="139064"/>
                </a:lnTo>
                <a:lnTo>
                  <a:pt x="572147" y="139064"/>
                </a:lnTo>
                <a:lnTo>
                  <a:pt x="479564" y="139064"/>
                </a:lnTo>
                <a:lnTo>
                  <a:pt x="395109" y="143636"/>
                </a:lnTo>
                <a:lnTo>
                  <a:pt x="317004" y="148208"/>
                </a:lnTo>
                <a:lnTo>
                  <a:pt x="244868" y="154177"/>
                </a:lnTo>
                <a:lnTo>
                  <a:pt x="183172" y="160273"/>
                </a:lnTo>
                <a:lnTo>
                  <a:pt x="129666" y="167766"/>
                </a:lnTo>
                <a:lnTo>
                  <a:pt x="84378" y="175386"/>
                </a:lnTo>
                <a:lnTo>
                  <a:pt x="47332" y="181482"/>
                </a:lnTo>
                <a:lnTo>
                  <a:pt x="20586" y="185927"/>
                </a:lnTo>
                <a:lnTo>
                  <a:pt x="6172" y="188975"/>
                </a:lnTo>
                <a:lnTo>
                  <a:pt x="0" y="190500"/>
                </a:lnTo>
                <a:lnTo>
                  <a:pt x="0" y="46862"/>
                </a:lnTo>
                <a:lnTo>
                  <a:pt x="576211" y="0"/>
                </a:lnTo>
                <a:lnTo>
                  <a:pt x="1152537" y="46862"/>
                </a:lnTo>
                <a:lnTo>
                  <a:pt x="1152537" y="190500"/>
                </a:lnTo>
              </a:path>
            </a:pathLst>
          </a:custGeom>
          <a:solidFill>
            <a:srgbClr val="D9D9D9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Freeform 3"/>
          <p:cNvSpPr/>
          <p:nvPr/>
        </p:nvSpPr>
        <p:spPr>
          <a:xfrm>
            <a:off x="1063866" y="1181480"/>
            <a:ext cx="1152537" cy="190500"/>
          </a:xfrm>
          <a:custGeom>
            <a:avLst/>
            <a:gdLst>
              <a:gd name="connsiteX0" fmla="*/ 1152537 w 1152537"/>
              <a:gd name="connsiteY0" fmla="*/ 190500 h 190500"/>
              <a:gd name="connsiteX1" fmla="*/ 1148473 w 1152537"/>
              <a:gd name="connsiteY1" fmla="*/ 188976 h 190500"/>
              <a:gd name="connsiteX2" fmla="*/ 1131963 w 1152537"/>
              <a:gd name="connsiteY2" fmla="*/ 186055 h 190500"/>
              <a:gd name="connsiteX3" fmla="*/ 1105166 w 1152537"/>
              <a:gd name="connsiteY3" fmla="*/ 181483 h 190500"/>
              <a:gd name="connsiteX4" fmla="*/ 1068209 w 1152537"/>
              <a:gd name="connsiteY4" fmla="*/ 175386 h 190500"/>
              <a:gd name="connsiteX5" fmla="*/ 1020838 w 1152537"/>
              <a:gd name="connsiteY5" fmla="*/ 167894 h 190500"/>
              <a:gd name="connsiteX6" fmla="*/ 965212 w 1152537"/>
              <a:gd name="connsiteY6" fmla="*/ 160274 h 190500"/>
              <a:gd name="connsiteX7" fmla="*/ 901458 w 1152537"/>
              <a:gd name="connsiteY7" fmla="*/ 154305 h 190500"/>
              <a:gd name="connsiteX8" fmla="*/ 829449 w 1152537"/>
              <a:gd name="connsiteY8" fmla="*/ 148208 h 190500"/>
              <a:gd name="connsiteX9" fmla="*/ 751217 w 1152537"/>
              <a:gd name="connsiteY9" fmla="*/ 143636 h 190500"/>
              <a:gd name="connsiteX10" fmla="*/ 664730 w 1152537"/>
              <a:gd name="connsiteY10" fmla="*/ 139065 h 190500"/>
              <a:gd name="connsiteX11" fmla="*/ 572147 w 1152537"/>
              <a:gd name="connsiteY11" fmla="*/ 139065 h 190500"/>
              <a:gd name="connsiteX12" fmla="*/ 479564 w 1152537"/>
              <a:gd name="connsiteY12" fmla="*/ 139065 h 190500"/>
              <a:gd name="connsiteX13" fmla="*/ 395109 w 1152537"/>
              <a:gd name="connsiteY13" fmla="*/ 143636 h 190500"/>
              <a:gd name="connsiteX14" fmla="*/ 317004 w 1152537"/>
              <a:gd name="connsiteY14" fmla="*/ 148208 h 190500"/>
              <a:gd name="connsiteX15" fmla="*/ 244868 w 1152537"/>
              <a:gd name="connsiteY15" fmla="*/ 154305 h 190500"/>
              <a:gd name="connsiteX16" fmla="*/ 183172 w 1152537"/>
              <a:gd name="connsiteY16" fmla="*/ 160274 h 190500"/>
              <a:gd name="connsiteX17" fmla="*/ 129666 w 1152537"/>
              <a:gd name="connsiteY17" fmla="*/ 167894 h 190500"/>
              <a:gd name="connsiteX18" fmla="*/ 84378 w 1152537"/>
              <a:gd name="connsiteY18" fmla="*/ 175386 h 190500"/>
              <a:gd name="connsiteX19" fmla="*/ 47332 w 1152537"/>
              <a:gd name="connsiteY19" fmla="*/ 181483 h 190500"/>
              <a:gd name="connsiteX20" fmla="*/ 20586 w 1152537"/>
              <a:gd name="connsiteY20" fmla="*/ 186055 h 190500"/>
              <a:gd name="connsiteX21" fmla="*/ 6172 w 1152537"/>
              <a:gd name="connsiteY21" fmla="*/ 188976 h 190500"/>
              <a:gd name="connsiteX22" fmla="*/ 0 w 1152537"/>
              <a:gd name="connsiteY22" fmla="*/ 190500 h 190500"/>
              <a:gd name="connsiteX23" fmla="*/ 0 w 1152537"/>
              <a:gd name="connsiteY23" fmla="*/ 46863 h 190500"/>
              <a:gd name="connsiteX24" fmla="*/ 576211 w 1152537"/>
              <a:gd name="connsiteY24" fmla="*/ 0 h 190500"/>
              <a:gd name="connsiteX25" fmla="*/ 1152537 w 1152537"/>
              <a:gd name="connsiteY25" fmla="*/ 46863 h 190500"/>
              <a:gd name="connsiteX26" fmla="*/ 1152537 w 1152537"/>
              <a:gd name="connsiteY26" fmla="*/ 190500 h 1905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  <a:cxn ang="11">
                <a:pos x="connsiteX11" y="connsiteY11"/>
              </a:cxn>
              <a:cxn ang="12">
                <a:pos x="connsiteX12" y="connsiteY12"/>
              </a:cxn>
              <a:cxn ang="13">
                <a:pos x="connsiteX13" y="connsiteY13"/>
              </a:cxn>
              <a:cxn ang="14">
                <a:pos x="connsiteX14" y="connsiteY14"/>
              </a:cxn>
              <a:cxn ang="15">
                <a:pos x="connsiteX15" y="connsiteY15"/>
              </a:cxn>
              <a:cxn ang="16">
                <a:pos x="connsiteX16" y="connsiteY16"/>
              </a:cxn>
              <a:cxn ang="17">
                <a:pos x="connsiteX17" y="connsiteY17"/>
              </a:cxn>
              <a:cxn ang="18">
                <a:pos x="connsiteX18" y="connsiteY18"/>
              </a:cxn>
              <a:cxn ang="19">
                <a:pos x="connsiteX19" y="connsiteY19"/>
              </a:cxn>
              <a:cxn ang="20">
                <a:pos x="connsiteX20" y="connsiteY20"/>
              </a:cxn>
              <a:cxn ang="21">
                <a:pos x="connsiteX21" y="connsiteY21"/>
              </a:cxn>
              <a:cxn ang="22">
                <a:pos x="connsiteX22" y="connsiteY22"/>
              </a:cxn>
              <a:cxn ang="23">
                <a:pos x="connsiteX23" y="connsiteY23"/>
              </a:cxn>
              <a:cxn ang="24">
                <a:pos x="connsiteX24" y="connsiteY24"/>
              </a:cxn>
              <a:cxn ang="25">
                <a:pos x="connsiteX25" y="connsiteY25"/>
              </a:cxn>
              <a:cxn ang="26">
                <a:pos x="connsiteX26" y="connsiteY26"/>
              </a:cxn>
            </a:cxnLst>
            <a:rect l="l" t="t" r="r" b="b"/>
            <a:pathLst>
              <a:path w="1152537" h="190500">
                <a:moveTo>
                  <a:pt x="1152537" y="190500"/>
                </a:moveTo>
                <a:lnTo>
                  <a:pt x="1148473" y="188976"/>
                </a:lnTo>
                <a:lnTo>
                  <a:pt x="1131963" y="186055"/>
                </a:lnTo>
                <a:lnTo>
                  <a:pt x="1105166" y="181483"/>
                </a:lnTo>
                <a:lnTo>
                  <a:pt x="1068209" y="175386"/>
                </a:lnTo>
                <a:lnTo>
                  <a:pt x="1020838" y="167894"/>
                </a:lnTo>
                <a:lnTo>
                  <a:pt x="965212" y="160274"/>
                </a:lnTo>
                <a:lnTo>
                  <a:pt x="901458" y="154305"/>
                </a:lnTo>
                <a:lnTo>
                  <a:pt x="829449" y="148208"/>
                </a:lnTo>
                <a:lnTo>
                  <a:pt x="751217" y="143636"/>
                </a:lnTo>
                <a:lnTo>
                  <a:pt x="664730" y="139065"/>
                </a:lnTo>
                <a:lnTo>
                  <a:pt x="572147" y="139065"/>
                </a:lnTo>
                <a:lnTo>
                  <a:pt x="479564" y="139065"/>
                </a:lnTo>
                <a:lnTo>
                  <a:pt x="395109" y="143636"/>
                </a:lnTo>
                <a:lnTo>
                  <a:pt x="317004" y="148208"/>
                </a:lnTo>
                <a:lnTo>
                  <a:pt x="244868" y="154305"/>
                </a:lnTo>
                <a:lnTo>
                  <a:pt x="183172" y="160274"/>
                </a:lnTo>
                <a:lnTo>
                  <a:pt x="129666" y="167894"/>
                </a:lnTo>
                <a:lnTo>
                  <a:pt x="84378" y="175386"/>
                </a:lnTo>
                <a:lnTo>
                  <a:pt x="47332" y="181483"/>
                </a:lnTo>
                <a:lnTo>
                  <a:pt x="20586" y="186055"/>
                </a:lnTo>
                <a:lnTo>
                  <a:pt x="6172" y="188976"/>
                </a:lnTo>
                <a:lnTo>
                  <a:pt x="0" y="190500"/>
                </a:lnTo>
                <a:lnTo>
                  <a:pt x="0" y="46863"/>
                </a:lnTo>
                <a:lnTo>
                  <a:pt x="576211" y="0"/>
                </a:lnTo>
                <a:lnTo>
                  <a:pt x="1152537" y="46863"/>
                </a:lnTo>
                <a:lnTo>
                  <a:pt x="1152537" y="190500"/>
                </a:lnTo>
              </a:path>
            </a:pathLst>
          </a:custGeom>
          <a:solidFill>
            <a:srgbClr val="D9D9D9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Freeform 3"/>
          <p:cNvSpPr/>
          <p:nvPr/>
        </p:nvSpPr>
        <p:spPr>
          <a:xfrm>
            <a:off x="1063866" y="2883661"/>
            <a:ext cx="1152537" cy="192151"/>
          </a:xfrm>
          <a:custGeom>
            <a:avLst/>
            <a:gdLst>
              <a:gd name="connsiteX0" fmla="*/ 1152537 w 1152537"/>
              <a:gd name="connsiteY0" fmla="*/ 192151 h 192151"/>
              <a:gd name="connsiteX1" fmla="*/ 1148473 w 1152537"/>
              <a:gd name="connsiteY1" fmla="*/ 190627 h 192151"/>
              <a:gd name="connsiteX2" fmla="*/ 1131963 w 1152537"/>
              <a:gd name="connsiteY2" fmla="*/ 187579 h 192151"/>
              <a:gd name="connsiteX3" fmla="*/ 1105166 w 1152537"/>
              <a:gd name="connsiteY3" fmla="*/ 183007 h 192151"/>
              <a:gd name="connsiteX4" fmla="*/ 1068209 w 1152537"/>
              <a:gd name="connsiteY4" fmla="*/ 176911 h 192151"/>
              <a:gd name="connsiteX5" fmla="*/ 1020838 w 1152537"/>
              <a:gd name="connsiteY5" fmla="*/ 169291 h 192151"/>
              <a:gd name="connsiteX6" fmla="*/ 965212 w 1152537"/>
              <a:gd name="connsiteY6" fmla="*/ 161670 h 192151"/>
              <a:gd name="connsiteX7" fmla="*/ 901458 w 1152537"/>
              <a:gd name="connsiteY7" fmla="*/ 155575 h 192151"/>
              <a:gd name="connsiteX8" fmla="*/ 829449 w 1152537"/>
              <a:gd name="connsiteY8" fmla="*/ 149479 h 192151"/>
              <a:gd name="connsiteX9" fmla="*/ 751217 w 1152537"/>
              <a:gd name="connsiteY9" fmla="*/ 144907 h 192151"/>
              <a:gd name="connsiteX10" fmla="*/ 664730 w 1152537"/>
              <a:gd name="connsiteY10" fmla="*/ 140335 h 192151"/>
              <a:gd name="connsiteX11" fmla="*/ 572147 w 1152537"/>
              <a:gd name="connsiteY11" fmla="*/ 140335 h 192151"/>
              <a:gd name="connsiteX12" fmla="*/ 479564 w 1152537"/>
              <a:gd name="connsiteY12" fmla="*/ 140335 h 192151"/>
              <a:gd name="connsiteX13" fmla="*/ 395109 w 1152537"/>
              <a:gd name="connsiteY13" fmla="*/ 144907 h 192151"/>
              <a:gd name="connsiteX14" fmla="*/ 317004 w 1152537"/>
              <a:gd name="connsiteY14" fmla="*/ 149479 h 192151"/>
              <a:gd name="connsiteX15" fmla="*/ 244868 w 1152537"/>
              <a:gd name="connsiteY15" fmla="*/ 155575 h 192151"/>
              <a:gd name="connsiteX16" fmla="*/ 183172 w 1152537"/>
              <a:gd name="connsiteY16" fmla="*/ 161670 h 192151"/>
              <a:gd name="connsiteX17" fmla="*/ 129666 w 1152537"/>
              <a:gd name="connsiteY17" fmla="*/ 169291 h 192151"/>
              <a:gd name="connsiteX18" fmla="*/ 84378 w 1152537"/>
              <a:gd name="connsiteY18" fmla="*/ 176911 h 192151"/>
              <a:gd name="connsiteX19" fmla="*/ 47332 w 1152537"/>
              <a:gd name="connsiteY19" fmla="*/ 183007 h 192151"/>
              <a:gd name="connsiteX20" fmla="*/ 20586 w 1152537"/>
              <a:gd name="connsiteY20" fmla="*/ 187579 h 192151"/>
              <a:gd name="connsiteX21" fmla="*/ 6172 w 1152537"/>
              <a:gd name="connsiteY21" fmla="*/ 190627 h 192151"/>
              <a:gd name="connsiteX22" fmla="*/ 0 w 1152537"/>
              <a:gd name="connsiteY22" fmla="*/ 192151 h 192151"/>
              <a:gd name="connsiteX23" fmla="*/ 0 w 1152537"/>
              <a:gd name="connsiteY23" fmla="*/ 47370 h 192151"/>
              <a:gd name="connsiteX24" fmla="*/ 576211 w 1152537"/>
              <a:gd name="connsiteY24" fmla="*/ 0 h 192151"/>
              <a:gd name="connsiteX25" fmla="*/ 1152537 w 1152537"/>
              <a:gd name="connsiteY25" fmla="*/ 47370 h 192151"/>
              <a:gd name="connsiteX26" fmla="*/ 1152537 w 1152537"/>
              <a:gd name="connsiteY26" fmla="*/ 192151 h 192151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  <a:cxn ang="11">
                <a:pos x="connsiteX11" y="connsiteY11"/>
              </a:cxn>
              <a:cxn ang="12">
                <a:pos x="connsiteX12" y="connsiteY12"/>
              </a:cxn>
              <a:cxn ang="13">
                <a:pos x="connsiteX13" y="connsiteY13"/>
              </a:cxn>
              <a:cxn ang="14">
                <a:pos x="connsiteX14" y="connsiteY14"/>
              </a:cxn>
              <a:cxn ang="15">
                <a:pos x="connsiteX15" y="connsiteY15"/>
              </a:cxn>
              <a:cxn ang="16">
                <a:pos x="connsiteX16" y="connsiteY16"/>
              </a:cxn>
              <a:cxn ang="17">
                <a:pos x="connsiteX17" y="connsiteY17"/>
              </a:cxn>
              <a:cxn ang="18">
                <a:pos x="connsiteX18" y="connsiteY18"/>
              </a:cxn>
              <a:cxn ang="19">
                <a:pos x="connsiteX19" y="connsiteY19"/>
              </a:cxn>
              <a:cxn ang="20">
                <a:pos x="connsiteX20" y="connsiteY20"/>
              </a:cxn>
              <a:cxn ang="21">
                <a:pos x="connsiteX21" y="connsiteY21"/>
              </a:cxn>
              <a:cxn ang="22">
                <a:pos x="connsiteX22" y="connsiteY22"/>
              </a:cxn>
              <a:cxn ang="23">
                <a:pos x="connsiteX23" y="connsiteY23"/>
              </a:cxn>
              <a:cxn ang="24">
                <a:pos x="connsiteX24" y="connsiteY24"/>
              </a:cxn>
              <a:cxn ang="25">
                <a:pos x="connsiteX25" y="connsiteY25"/>
              </a:cxn>
              <a:cxn ang="26">
                <a:pos x="connsiteX26" y="connsiteY26"/>
              </a:cxn>
            </a:cxnLst>
            <a:rect l="l" t="t" r="r" b="b"/>
            <a:pathLst>
              <a:path w="1152537" h="192151">
                <a:moveTo>
                  <a:pt x="1152537" y="192151"/>
                </a:moveTo>
                <a:lnTo>
                  <a:pt x="1148473" y="190627"/>
                </a:lnTo>
                <a:lnTo>
                  <a:pt x="1131963" y="187579"/>
                </a:lnTo>
                <a:lnTo>
                  <a:pt x="1105166" y="183007"/>
                </a:lnTo>
                <a:lnTo>
                  <a:pt x="1068209" y="176911"/>
                </a:lnTo>
                <a:lnTo>
                  <a:pt x="1020838" y="169291"/>
                </a:lnTo>
                <a:lnTo>
                  <a:pt x="965212" y="161670"/>
                </a:lnTo>
                <a:lnTo>
                  <a:pt x="901458" y="155575"/>
                </a:lnTo>
                <a:lnTo>
                  <a:pt x="829449" y="149479"/>
                </a:lnTo>
                <a:lnTo>
                  <a:pt x="751217" y="144907"/>
                </a:lnTo>
                <a:lnTo>
                  <a:pt x="664730" y="140335"/>
                </a:lnTo>
                <a:lnTo>
                  <a:pt x="572147" y="140335"/>
                </a:lnTo>
                <a:lnTo>
                  <a:pt x="479564" y="140335"/>
                </a:lnTo>
                <a:lnTo>
                  <a:pt x="395109" y="144907"/>
                </a:lnTo>
                <a:lnTo>
                  <a:pt x="317004" y="149479"/>
                </a:lnTo>
                <a:lnTo>
                  <a:pt x="244868" y="155575"/>
                </a:lnTo>
                <a:lnTo>
                  <a:pt x="183172" y="161670"/>
                </a:lnTo>
                <a:lnTo>
                  <a:pt x="129666" y="169291"/>
                </a:lnTo>
                <a:lnTo>
                  <a:pt x="84378" y="176911"/>
                </a:lnTo>
                <a:lnTo>
                  <a:pt x="47332" y="183007"/>
                </a:lnTo>
                <a:lnTo>
                  <a:pt x="20586" y="187579"/>
                </a:lnTo>
                <a:lnTo>
                  <a:pt x="6172" y="190627"/>
                </a:lnTo>
                <a:lnTo>
                  <a:pt x="0" y="192151"/>
                </a:lnTo>
                <a:lnTo>
                  <a:pt x="0" y="47370"/>
                </a:lnTo>
                <a:lnTo>
                  <a:pt x="576211" y="0"/>
                </a:lnTo>
                <a:lnTo>
                  <a:pt x="1152537" y="47370"/>
                </a:lnTo>
                <a:lnTo>
                  <a:pt x="1152537" y="192151"/>
                </a:lnTo>
              </a:path>
            </a:pathLst>
          </a:custGeom>
          <a:solidFill>
            <a:srgbClr val="D9D9D9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Freeform 3"/>
          <p:cNvSpPr/>
          <p:nvPr/>
        </p:nvSpPr>
        <p:spPr>
          <a:xfrm>
            <a:off x="1063866" y="3677411"/>
            <a:ext cx="1152537" cy="190500"/>
          </a:xfrm>
          <a:custGeom>
            <a:avLst/>
            <a:gdLst>
              <a:gd name="connsiteX0" fmla="*/ 1152537 w 1152537"/>
              <a:gd name="connsiteY0" fmla="*/ 190500 h 190500"/>
              <a:gd name="connsiteX1" fmla="*/ 1148473 w 1152537"/>
              <a:gd name="connsiteY1" fmla="*/ 188976 h 190500"/>
              <a:gd name="connsiteX2" fmla="*/ 1131963 w 1152537"/>
              <a:gd name="connsiteY2" fmla="*/ 185928 h 190500"/>
              <a:gd name="connsiteX3" fmla="*/ 1105166 w 1152537"/>
              <a:gd name="connsiteY3" fmla="*/ 181355 h 190500"/>
              <a:gd name="connsiteX4" fmla="*/ 1068209 w 1152537"/>
              <a:gd name="connsiteY4" fmla="*/ 175386 h 190500"/>
              <a:gd name="connsiteX5" fmla="*/ 1020838 w 1152537"/>
              <a:gd name="connsiteY5" fmla="*/ 167766 h 190500"/>
              <a:gd name="connsiteX6" fmla="*/ 965212 w 1152537"/>
              <a:gd name="connsiteY6" fmla="*/ 160273 h 190500"/>
              <a:gd name="connsiteX7" fmla="*/ 901458 w 1152537"/>
              <a:gd name="connsiteY7" fmla="*/ 154178 h 190500"/>
              <a:gd name="connsiteX8" fmla="*/ 829449 w 1152537"/>
              <a:gd name="connsiteY8" fmla="*/ 148209 h 190500"/>
              <a:gd name="connsiteX9" fmla="*/ 751217 w 1152537"/>
              <a:gd name="connsiteY9" fmla="*/ 143636 h 190500"/>
              <a:gd name="connsiteX10" fmla="*/ 664730 w 1152537"/>
              <a:gd name="connsiteY10" fmla="*/ 139065 h 190500"/>
              <a:gd name="connsiteX11" fmla="*/ 572147 w 1152537"/>
              <a:gd name="connsiteY11" fmla="*/ 139065 h 190500"/>
              <a:gd name="connsiteX12" fmla="*/ 479564 w 1152537"/>
              <a:gd name="connsiteY12" fmla="*/ 139065 h 190500"/>
              <a:gd name="connsiteX13" fmla="*/ 395109 w 1152537"/>
              <a:gd name="connsiteY13" fmla="*/ 143636 h 190500"/>
              <a:gd name="connsiteX14" fmla="*/ 317004 w 1152537"/>
              <a:gd name="connsiteY14" fmla="*/ 148209 h 190500"/>
              <a:gd name="connsiteX15" fmla="*/ 244868 w 1152537"/>
              <a:gd name="connsiteY15" fmla="*/ 154178 h 190500"/>
              <a:gd name="connsiteX16" fmla="*/ 183172 w 1152537"/>
              <a:gd name="connsiteY16" fmla="*/ 160273 h 190500"/>
              <a:gd name="connsiteX17" fmla="*/ 129666 w 1152537"/>
              <a:gd name="connsiteY17" fmla="*/ 167766 h 190500"/>
              <a:gd name="connsiteX18" fmla="*/ 84378 w 1152537"/>
              <a:gd name="connsiteY18" fmla="*/ 175386 h 190500"/>
              <a:gd name="connsiteX19" fmla="*/ 47332 w 1152537"/>
              <a:gd name="connsiteY19" fmla="*/ 181355 h 190500"/>
              <a:gd name="connsiteX20" fmla="*/ 20586 w 1152537"/>
              <a:gd name="connsiteY20" fmla="*/ 185928 h 190500"/>
              <a:gd name="connsiteX21" fmla="*/ 6172 w 1152537"/>
              <a:gd name="connsiteY21" fmla="*/ 188976 h 190500"/>
              <a:gd name="connsiteX22" fmla="*/ 0 w 1152537"/>
              <a:gd name="connsiteY22" fmla="*/ 190500 h 190500"/>
              <a:gd name="connsiteX23" fmla="*/ 0 w 1152537"/>
              <a:gd name="connsiteY23" fmla="*/ 46863 h 190500"/>
              <a:gd name="connsiteX24" fmla="*/ 576211 w 1152537"/>
              <a:gd name="connsiteY24" fmla="*/ 0 h 190500"/>
              <a:gd name="connsiteX25" fmla="*/ 1152537 w 1152537"/>
              <a:gd name="connsiteY25" fmla="*/ 46863 h 190500"/>
              <a:gd name="connsiteX26" fmla="*/ 1152537 w 1152537"/>
              <a:gd name="connsiteY26" fmla="*/ 190500 h 1905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  <a:cxn ang="11">
                <a:pos x="connsiteX11" y="connsiteY11"/>
              </a:cxn>
              <a:cxn ang="12">
                <a:pos x="connsiteX12" y="connsiteY12"/>
              </a:cxn>
              <a:cxn ang="13">
                <a:pos x="connsiteX13" y="connsiteY13"/>
              </a:cxn>
              <a:cxn ang="14">
                <a:pos x="connsiteX14" y="connsiteY14"/>
              </a:cxn>
              <a:cxn ang="15">
                <a:pos x="connsiteX15" y="connsiteY15"/>
              </a:cxn>
              <a:cxn ang="16">
                <a:pos x="connsiteX16" y="connsiteY16"/>
              </a:cxn>
              <a:cxn ang="17">
                <a:pos x="connsiteX17" y="connsiteY17"/>
              </a:cxn>
              <a:cxn ang="18">
                <a:pos x="connsiteX18" y="connsiteY18"/>
              </a:cxn>
              <a:cxn ang="19">
                <a:pos x="connsiteX19" y="connsiteY19"/>
              </a:cxn>
              <a:cxn ang="20">
                <a:pos x="connsiteX20" y="connsiteY20"/>
              </a:cxn>
              <a:cxn ang="21">
                <a:pos x="connsiteX21" y="connsiteY21"/>
              </a:cxn>
              <a:cxn ang="22">
                <a:pos x="connsiteX22" y="connsiteY22"/>
              </a:cxn>
              <a:cxn ang="23">
                <a:pos x="connsiteX23" y="connsiteY23"/>
              </a:cxn>
              <a:cxn ang="24">
                <a:pos x="connsiteX24" y="connsiteY24"/>
              </a:cxn>
              <a:cxn ang="25">
                <a:pos x="connsiteX25" y="connsiteY25"/>
              </a:cxn>
              <a:cxn ang="26">
                <a:pos x="connsiteX26" y="connsiteY26"/>
              </a:cxn>
            </a:cxnLst>
            <a:rect l="l" t="t" r="r" b="b"/>
            <a:pathLst>
              <a:path w="1152537" h="190500">
                <a:moveTo>
                  <a:pt x="1152537" y="190500"/>
                </a:moveTo>
                <a:lnTo>
                  <a:pt x="1148473" y="188976"/>
                </a:lnTo>
                <a:lnTo>
                  <a:pt x="1131963" y="185928"/>
                </a:lnTo>
                <a:lnTo>
                  <a:pt x="1105166" y="181355"/>
                </a:lnTo>
                <a:lnTo>
                  <a:pt x="1068209" y="175386"/>
                </a:lnTo>
                <a:lnTo>
                  <a:pt x="1020838" y="167766"/>
                </a:lnTo>
                <a:lnTo>
                  <a:pt x="965212" y="160273"/>
                </a:lnTo>
                <a:lnTo>
                  <a:pt x="901458" y="154178"/>
                </a:lnTo>
                <a:lnTo>
                  <a:pt x="829449" y="148209"/>
                </a:lnTo>
                <a:lnTo>
                  <a:pt x="751217" y="143636"/>
                </a:lnTo>
                <a:lnTo>
                  <a:pt x="664730" y="139065"/>
                </a:lnTo>
                <a:lnTo>
                  <a:pt x="572147" y="139065"/>
                </a:lnTo>
                <a:lnTo>
                  <a:pt x="479564" y="139065"/>
                </a:lnTo>
                <a:lnTo>
                  <a:pt x="395109" y="143636"/>
                </a:lnTo>
                <a:lnTo>
                  <a:pt x="317004" y="148209"/>
                </a:lnTo>
                <a:lnTo>
                  <a:pt x="244868" y="154178"/>
                </a:lnTo>
                <a:lnTo>
                  <a:pt x="183172" y="160273"/>
                </a:lnTo>
                <a:lnTo>
                  <a:pt x="129666" y="167766"/>
                </a:lnTo>
                <a:lnTo>
                  <a:pt x="84378" y="175386"/>
                </a:lnTo>
                <a:lnTo>
                  <a:pt x="47332" y="181355"/>
                </a:lnTo>
                <a:lnTo>
                  <a:pt x="20586" y="185928"/>
                </a:lnTo>
                <a:lnTo>
                  <a:pt x="6172" y="188976"/>
                </a:lnTo>
                <a:lnTo>
                  <a:pt x="0" y="190500"/>
                </a:lnTo>
                <a:lnTo>
                  <a:pt x="0" y="46863"/>
                </a:lnTo>
                <a:lnTo>
                  <a:pt x="576211" y="0"/>
                </a:lnTo>
                <a:lnTo>
                  <a:pt x="1152537" y="46863"/>
                </a:lnTo>
                <a:lnTo>
                  <a:pt x="1152537" y="190500"/>
                </a:lnTo>
              </a:path>
            </a:pathLst>
          </a:custGeom>
          <a:solidFill>
            <a:srgbClr val="D9D9D9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Freeform 3"/>
          <p:cNvSpPr/>
          <p:nvPr/>
        </p:nvSpPr>
        <p:spPr>
          <a:xfrm>
            <a:off x="2381504" y="1203604"/>
            <a:ext cx="6552692" cy="984859"/>
          </a:xfrm>
          <a:custGeom>
            <a:avLst/>
            <a:gdLst>
              <a:gd name="connsiteX0" fmla="*/ 0 w 6552692"/>
              <a:gd name="connsiteY0" fmla="*/ 984859 h 984859"/>
              <a:gd name="connsiteX1" fmla="*/ 6552691 w 6552692"/>
              <a:gd name="connsiteY1" fmla="*/ 984859 h 984859"/>
              <a:gd name="connsiteX2" fmla="*/ 6552691 w 6552692"/>
              <a:gd name="connsiteY2" fmla="*/ 0 h 984859"/>
              <a:gd name="connsiteX3" fmla="*/ 0 w 6552692"/>
              <a:gd name="connsiteY3" fmla="*/ 0 h 984859"/>
              <a:gd name="connsiteX4" fmla="*/ 0 w 6552692"/>
              <a:gd name="connsiteY4" fmla="*/ 984859 h 984859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6552692" h="984859">
                <a:moveTo>
                  <a:pt x="0" y="984859"/>
                </a:moveTo>
                <a:lnTo>
                  <a:pt x="6552691" y="984859"/>
                </a:lnTo>
                <a:lnTo>
                  <a:pt x="6552691" y="0"/>
                </a:lnTo>
                <a:lnTo>
                  <a:pt x="0" y="0"/>
                </a:lnTo>
                <a:lnTo>
                  <a:pt x="0" y="984859"/>
                </a:lnTo>
              </a:path>
            </a:pathLst>
          </a:custGeom>
          <a:solidFill>
            <a:srgbClr val="00B0F0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Freeform 3"/>
          <p:cNvSpPr/>
          <p:nvPr/>
        </p:nvSpPr>
        <p:spPr>
          <a:xfrm>
            <a:off x="2368804" y="1190904"/>
            <a:ext cx="6578092" cy="1010259"/>
          </a:xfrm>
          <a:custGeom>
            <a:avLst/>
            <a:gdLst>
              <a:gd name="connsiteX0" fmla="*/ 12700 w 6578092"/>
              <a:gd name="connsiteY0" fmla="*/ 997559 h 1010259"/>
              <a:gd name="connsiteX1" fmla="*/ 6565391 w 6578092"/>
              <a:gd name="connsiteY1" fmla="*/ 997559 h 1010259"/>
              <a:gd name="connsiteX2" fmla="*/ 6565391 w 6578092"/>
              <a:gd name="connsiteY2" fmla="*/ 12700 h 1010259"/>
              <a:gd name="connsiteX3" fmla="*/ 12700 w 6578092"/>
              <a:gd name="connsiteY3" fmla="*/ 12700 h 1010259"/>
              <a:gd name="connsiteX4" fmla="*/ 12700 w 6578092"/>
              <a:gd name="connsiteY4" fmla="*/ 997559 h 1010259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6578092" h="1010259">
                <a:moveTo>
                  <a:pt x="12700" y="997559"/>
                </a:moveTo>
                <a:lnTo>
                  <a:pt x="6565391" y="997559"/>
                </a:lnTo>
                <a:lnTo>
                  <a:pt x="6565391" y="12700"/>
                </a:lnTo>
                <a:lnTo>
                  <a:pt x="12700" y="12700"/>
                </a:lnTo>
                <a:lnTo>
                  <a:pt x="12700" y="997559"/>
                </a:lnTo>
              </a:path>
            </a:pathLst>
          </a:custGeom>
          <a:solidFill>
            <a:srgbClr val="000000">
              <a:alpha val="0"/>
            </a:srgbClr>
          </a:solidFill>
          <a:ln w="25400">
            <a:solidFill>
              <a:srgbClr val="385D8A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Freeform 3"/>
          <p:cNvSpPr/>
          <p:nvPr/>
        </p:nvSpPr>
        <p:spPr>
          <a:xfrm>
            <a:off x="952106" y="1347660"/>
            <a:ext cx="1304924" cy="395287"/>
          </a:xfrm>
          <a:custGeom>
            <a:avLst/>
            <a:gdLst>
              <a:gd name="connsiteX0" fmla="*/ 0 w 1304924"/>
              <a:gd name="connsiteY0" fmla="*/ 395287 h 395287"/>
              <a:gd name="connsiteX1" fmla="*/ 1304924 w 1304924"/>
              <a:gd name="connsiteY1" fmla="*/ 395287 h 395287"/>
              <a:gd name="connsiteX2" fmla="*/ 1304924 w 1304924"/>
              <a:gd name="connsiteY2" fmla="*/ 0 h 395287"/>
              <a:gd name="connsiteX3" fmla="*/ 0 w 1304924"/>
              <a:gd name="connsiteY3" fmla="*/ 0 h 395287"/>
              <a:gd name="connsiteX4" fmla="*/ 0 w 1304924"/>
              <a:gd name="connsiteY4" fmla="*/ 395287 h 395287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304924" h="395287">
                <a:moveTo>
                  <a:pt x="0" y="395287"/>
                </a:moveTo>
                <a:lnTo>
                  <a:pt x="1304924" y="395287"/>
                </a:lnTo>
                <a:lnTo>
                  <a:pt x="1304924" y="0"/>
                </a:lnTo>
                <a:lnTo>
                  <a:pt x="0" y="0"/>
                </a:lnTo>
                <a:lnTo>
                  <a:pt x="0" y="395287"/>
                </a:lnTo>
              </a:path>
            </a:pathLst>
          </a:custGeom>
          <a:solidFill>
            <a:srgbClr val="246E30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Freeform 3"/>
          <p:cNvSpPr/>
          <p:nvPr/>
        </p:nvSpPr>
        <p:spPr>
          <a:xfrm>
            <a:off x="3494468" y="2438120"/>
            <a:ext cx="4130421" cy="2394458"/>
          </a:xfrm>
          <a:custGeom>
            <a:avLst/>
            <a:gdLst>
              <a:gd name="connsiteX0" fmla="*/ 14287 w 4130421"/>
              <a:gd name="connsiteY0" fmla="*/ 2380170 h 2394458"/>
              <a:gd name="connsiteX1" fmla="*/ 4116133 w 4130421"/>
              <a:gd name="connsiteY1" fmla="*/ 2380170 h 2394458"/>
              <a:gd name="connsiteX2" fmla="*/ 4116133 w 4130421"/>
              <a:gd name="connsiteY2" fmla="*/ 14287 h 2394458"/>
              <a:gd name="connsiteX3" fmla="*/ 14287 w 4130421"/>
              <a:gd name="connsiteY3" fmla="*/ 14287 h 2394458"/>
              <a:gd name="connsiteX4" fmla="*/ 14287 w 4130421"/>
              <a:gd name="connsiteY4" fmla="*/ 2380170 h 2394458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4130421" h="2394458">
                <a:moveTo>
                  <a:pt x="14287" y="2380170"/>
                </a:moveTo>
                <a:lnTo>
                  <a:pt x="4116133" y="2380170"/>
                </a:lnTo>
                <a:lnTo>
                  <a:pt x="4116133" y="14287"/>
                </a:lnTo>
                <a:lnTo>
                  <a:pt x="14287" y="14287"/>
                </a:lnTo>
                <a:lnTo>
                  <a:pt x="14287" y="2380170"/>
                </a:lnTo>
              </a:path>
            </a:pathLst>
          </a:custGeom>
          <a:solidFill>
            <a:srgbClr val="000000">
              <a:alpha val="0"/>
            </a:srgbClr>
          </a:solidFill>
          <a:ln w="25400">
            <a:solidFill>
              <a:srgbClr val="FF0000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342900"/>
            <a:ext cx="660400" cy="469900"/>
          </a:xfrm>
          <a:prstGeom prst="rect">
            <a:avLst/>
          </a:prstGeom>
          <a:noFill/>
        </p:spPr>
      </p:pic>
      <p:pic>
        <p:nvPicPr>
          <p:cNvPr id="20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50900" y="1282700"/>
            <a:ext cx="1460500" cy="622300"/>
          </a:xfrm>
          <a:prstGeom prst="rect">
            <a:avLst/>
          </a:prstGeom>
          <a:noFill/>
        </p:spPr>
      </p:pic>
      <p:pic>
        <p:nvPicPr>
          <p:cNvPr id="21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4648200"/>
            <a:ext cx="2997200" cy="469900"/>
          </a:xfrm>
          <a:prstGeom prst="rect">
            <a:avLst/>
          </a:prstGeom>
          <a:noFill/>
        </p:spPr>
      </p:pic>
      <p:pic>
        <p:nvPicPr>
          <p:cNvPr id="22" name="Picture 3">
            <a:hlinkClick r:id="rId5"/>
          </p:cNvPr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505200" y="2451100"/>
            <a:ext cx="4102100" cy="23622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1346200" y="50800"/>
            <a:ext cx="1955800" cy="9906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7800"/>
              </a:lnSpc>
              <a:tabLst/>
            </a:pPr>
            <a:r>
              <a:rPr lang="en-US" altLang="zh-CN" sz="6002" dirty="0" smtClean="0">
                <a:solidFill>
                  <a:srgbClr val="FFFFFF"/>
                </a:solidFill>
                <a:latin typeface="微软雅黑" pitchFamily="18" charset="0"/>
                <a:cs typeface="微软雅黑" pitchFamily="18" charset="0"/>
              </a:rPr>
              <a:t>2</a:t>
            </a:r>
            <a:r>
              <a:rPr lang="en-US" altLang="zh-CN" sz="279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795" b="1" dirty="0" smtClean="0">
                <a:solidFill>
                  <a:srgbClr val="FFFFFF"/>
                </a:solidFill>
                <a:latin typeface="微软雅黑" pitchFamily="18" charset="0"/>
                <a:cs typeface="微软雅黑" pitchFamily="18" charset="0"/>
              </a:rPr>
              <a:t>主要任务</a:t>
            </a:r>
          </a:p>
        </p:txBody>
      </p:sp>
      <p:sp>
        <p:nvSpPr>
          <p:cNvPr id="23" name="TextBox 1"/>
          <p:cNvSpPr txBox="1"/>
          <p:nvPr/>
        </p:nvSpPr>
        <p:spPr>
          <a:xfrm>
            <a:off x="8674100" y="4940300"/>
            <a:ext cx="88900" cy="1778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400"/>
              </a:lnSpc>
              <a:tabLst/>
            </a:pPr>
            <a:r>
              <a:rPr lang="en-US" altLang="zh-CN" sz="1403" b="1" dirty="0" smtClean="0">
                <a:solidFill>
                  <a:srgbClr val="FFFFFF"/>
                </a:solidFill>
                <a:latin typeface="Calibri" pitchFamily="18" charset="0"/>
                <a:cs typeface="Calibri" pitchFamily="18" charset="0"/>
              </a:rPr>
              <a:t>9</a:t>
            </a:r>
          </a:p>
        </p:txBody>
      </p:sp>
      <p:sp>
        <p:nvSpPr>
          <p:cNvPr id="25" name="TextBox 1"/>
          <p:cNvSpPr txBox="1"/>
          <p:nvPr/>
        </p:nvSpPr>
        <p:spPr>
          <a:xfrm>
            <a:off x="2501900" y="1397000"/>
            <a:ext cx="6256521" cy="66172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2000"/>
              </a:lnSpc>
              <a:tabLst>
                <a:tab pos="279400" algn="l"/>
              </a:tabLst>
            </a:pPr>
            <a:r>
              <a:rPr lang="en-US" altLang="zh-CN" sz="1596" dirty="0" smtClean="0">
                <a:solidFill>
                  <a:srgbClr val="E46C0A"/>
                </a:solidFill>
                <a:latin typeface="Wingdings" pitchFamily="18" charset="0"/>
                <a:cs typeface="Wingdings" pitchFamily="18" charset="0"/>
              </a:rPr>
              <a:t></a:t>
            </a:r>
            <a:r>
              <a:rPr lang="en-US" altLang="zh-CN" sz="1596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1596" dirty="0" smtClean="0">
                <a:solidFill>
                  <a:srgbClr val="000000"/>
                </a:solidFill>
                <a:latin typeface="微软雅黑" pitchFamily="18" charset="0"/>
                <a:cs typeface="微软雅黑" pitchFamily="18" charset="0"/>
              </a:rPr>
              <a:t>选择“</a:t>
            </a:r>
            <a:r>
              <a:rPr lang="en-US" altLang="zh-CN" sz="1596" b="1" dirty="0" smtClean="0">
                <a:solidFill>
                  <a:srgbClr val="FF0000"/>
                </a:solidFill>
                <a:latin typeface="微软雅黑" pitchFamily="18" charset="0"/>
                <a:cs typeface="微软雅黑" pitchFamily="18" charset="0"/>
              </a:rPr>
              <a:t>专题教育</a:t>
            </a:r>
            <a:r>
              <a:rPr lang="en-US" altLang="zh-CN" sz="1596" dirty="0" smtClean="0">
                <a:solidFill>
                  <a:srgbClr val="000000"/>
                </a:solidFill>
                <a:latin typeface="微软雅黑" pitchFamily="18" charset="0"/>
                <a:cs typeface="微软雅黑" pitchFamily="18" charset="0"/>
              </a:rPr>
              <a:t>”晒课，必须在对应的专题目录（标记</a:t>
            </a:r>
            <a:r>
              <a:rPr lang="en-US" altLang="zh-CN" sz="1596" b="1" dirty="0" smtClean="0">
                <a:solidFill>
                  <a:srgbClr val="FF0000"/>
                </a:solidFill>
                <a:latin typeface="微软雅黑" pitchFamily="18" charset="0"/>
                <a:cs typeface="微软雅黑" pitchFamily="18" charset="0"/>
              </a:rPr>
              <a:t>“部审”</a:t>
            </a:r>
            <a:r>
              <a:rPr lang="en-US" altLang="zh-CN" sz="1596" dirty="0" smtClean="0">
                <a:solidFill>
                  <a:srgbClr val="000000"/>
                </a:solidFill>
                <a:latin typeface="微软雅黑" pitchFamily="18" charset="0"/>
                <a:cs typeface="微软雅黑" pitchFamily="18" charset="0"/>
              </a:rPr>
              <a:t>）</a:t>
            </a:r>
          </a:p>
          <a:p>
            <a:pPr>
              <a:lnSpc>
                <a:spcPts val="2800"/>
              </a:lnSpc>
              <a:tabLst>
                <a:tab pos="279400" algn="l"/>
              </a:tabLst>
            </a:pPr>
            <a:r>
              <a:rPr lang="en-US" altLang="zh-CN" dirty="0" smtClean="0"/>
              <a:t>	</a:t>
            </a:r>
            <a:r>
              <a:rPr lang="en-US" altLang="zh-CN" sz="1596" dirty="0" err="1" smtClean="0">
                <a:solidFill>
                  <a:srgbClr val="000000"/>
                </a:solidFill>
                <a:latin typeface="微软雅黑" pitchFamily="18" charset="0"/>
                <a:cs typeface="微软雅黑" pitchFamily="18" charset="0"/>
              </a:rPr>
              <a:t>下参与晒课。晒课要求和流程与学科教育节点相同</a:t>
            </a:r>
            <a:endParaRPr lang="en-US" altLang="zh-CN" sz="1596" dirty="0" smtClean="0">
              <a:solidFill>
                <a:srgbClr val="000000"/>
              </a:solidFill>
              <a:latin typeface="微软雅黑" pitchFamily="18" charset="0"/>
              <a:cs typeface="微软雅黑" pitchFamily="18" charset="0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1405891" y="1319600"/>
            <a:ext cx="350518" cy="4514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800"/>
              </a:lnSpc>
              <a:tabLst>
                <a:tab pos="279400" algn="l"/>
              </a:tabLst>
            </a:pPr>
            <a:r>
              <a:rPr lang="en-US" altLang="zh-CN" b="1" dirty="0" smtClean="0">
                <a:solidFill>
                  <a:schemeClr val="bg1"/>
                </a:solidFill>
                <a:latin typeface="微软雅黑" pitchFamily="18" charset="0"/>
                <a:cs typeface="微软雅黑" pitchFamily="18" charset="0"/>
              </a:rPr>
              <a:t>⑥</a:t>
            </a:r>
            <a:endParaRPr lang="en-US" altLang="zh-CN" b="1" dirty="0">
              <a:solidFill>
                <a:schemeClr val="bg1"/>
              </a:solidFill>
              <a:latin typeface="微软雅黑" pitchFamily="18" charset="0"/>
              <a:cs typeface="微软雅黑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/>
          <p:nvPr/>
        </p:nvSpPr>
        <p:spPr>
          <a:xfrm>
            <a:off x="0" y="0"/>
            <a:ext cx="9144000" cy="5143500"/>
          </a:xfrm>
          <a:custGeom>
            <a:avLst/>
            <a:gdLst>
              <a:gd name="connsiteX0" fmla="*/ 0 w 9144000"/>
              <a:gd name="connsiteY0" fmla="*/ 5143500 h 5143500"/>
              <a:gd name="connsiteX1" fmla="*/ 9144000 w 9144000"/>
              <a:gd name="connsiteY1" fmla="*/ 5143500 h 5143500"/>
              <a:gd name="connsiteX2" fmla="*/ 9144000 w 9144000"/>
              <a:gd name="connsiteY2" fmla="*/ 0 h 5143500"/>
              <a:gd name="connsiteX3" fmla="*/ 0 w 9144000"/>
              <a:gd name="connsiteY3" fmla="*/ 0 h 5143500"/>
              <a:gd name="connsiteX4" fmla="*/ 0 w 9144000"/>
              <a:gd name="connsiteY4" fmla="*/ 5143500 h 51435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9144000" h="5143500">
                <a:moveTo>
                  <a:pt x="0" y="5143500"/>
                </a:moveTo>
                <a:lnTo>
                  <a:pt x="9144000" y="5143500"/>
                </a:lnTo>
                <a:lnTo>
                  <a:pt x="9144000" y="0"/>
                </a:lnTo>
                <a:lnTo>
                  <a:pt x="0" y="0"/>
                </a:lnTo>
                <a:lnTo>
                  <a:pt x="0" y="5143500"/>
                </a:ln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Freeform 3"/>
          <p:cNvSpPr/>
          <p:nvPr/>
        </p:nvSpPr>
        <p:spPr>
          <a:xfrm>
            <a:off x="0" y="50"/>
            <a:ext cx="9144000" cy="899998"/>
          </a:xfrm>
          <a:custGeom>
            <a:avLst/>
            <a:gdLst>
              <a:gd name="connsiteX0" fmla="*/ 0 w 9144000"/>
              <a:gd name="connsiteY0" fmla="*/ 899998 h 899998"/>
              <a:gd name="connsiteX1" fmla="*/ 9144000 w 9144000"/>
              <a:gd name="connsiteY1" fmla="*/ 899998 h 899998"/>
              <a:gd name="connsiteX2" fmla="*/ 9144000 w 9144000"/>
              <a:gd name="connsiteY2" fmla="*/ 0 h 899998"/>
              <a:gd name="connsiteX3" fmla="*/ 0 w 9144000"/>
              <a:gd name="connsiteY3" fmla="*/ 0 h 899998"/>
              <a:gd name="connsiteX4" fmla="*/ 0 w 9144000"/>
              <a:gd name="connsiteY4" fmla="*/ 899998 h 899998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9144000" h="899998">
                <a:moveTo>
                  <a:pt x="0" y="899998"/>
                </a:moveTo>
                <a:lnTo>
                  <a:pt x="9144000" y="899998"/>
                </a:lnTo>
                <a:lnTo>
                  <a:pt x="9144000" y="0"/>
                </a:lnTo>
                <a:lnTo>
                  <a:pt x="0" y="0"/>
                </a:lnTo>
                <a:lnTo>
                  <a:pt x="0" y="899998"/>
                </a:lnTo>
              </a:path>
            </a:pathLst>
          </a:custGeom>
          <a:solidFill>
            <a:srgbClr val="246E30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Freeform 3"/>
          <p:cNvSpPr/>
          <p:nvPr/>
        </p:nvSpPr>
        <p:spPr>
          <a:xfrm>
            <a:off x="-6350" y="823722"/>
            <a:ext cx="3829177" cy="22225"/>
          </a:xfrm>
          <a:custGeom>
            <a:avLst/>
            <a:gdLst>
              <a:gd name="connsiteX0" fmla="*/ 6350 w 3829177"/>
              <a:gd name="connsiteY0" fmla="*/ 6350 h 22225"/>
              <a:gd name="connsiteX1" fmla="*/ 3822827 w 3829177"/>
              <a:gd name="connsiteY1" fmla="*/ 6350 h 22225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</a:cxnLst>
            <a:rect l="l" t="t" r="r" b="b"/>
            <a:pathLst>
              <a:path w="3829177" h="22225">
                <a:moveTo>
                  <a:pt x="6350" y="6350"/>
                </a:moveTo>
                <a:lnTo>
                  <a:pt x="3822827" y="6350"/>
                </a:lnTo>
              </a:path>
            </a:pathLst>
          </a:custGeom>
          <a:ln w="12700">
            <a:solidFill>
              <a:srgbClr val="FFFFFF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Freeform 3"/>
          <p:cNvSpPr/>
          <p:nvPr/>
        </p:nvSpPr>
        <p:spPr>
          <a:xfrm>
            <a:off x="-6350" y="71247"/>
            <a:ext cx="3829177" cy="22225"/>
          </a:xfrm>
          <a:custGeom>
            <a:avLst/>
            <a:gdLst>
              <a:gd name="connsiteX0" fmla="*/ 6350 w 3829177"/>
              <a:gd name="connsiteY0" fmla="*/ 6350 h 22225"/>
              <a:gd name="connsiteX1" fmla="*/ 3822827 w 3829177"/>
              <a:gd name="connsiteY1" fmla="*/ 6350 h 22225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</a:cxnLst>
            <a:rect l="l" t="t" r="r" b="b"/>
            <a:pathLst>
              <a:path w="3829177" h="22225">
                <a:moveTo>
                  <a:pt x="6350" y="6350"/>
                </a:moveTo>
                <a:lnTo>
                  <a:pt x="3822827" y="6350"/>
                </a:lnTo>
              </a:path>
            </a:pathLst>
          </a:custGeom>
          <a:ln w="12700">
            <a:solidFill>
              <a:srgbClr val="FFFFFF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Freeform 3"/>
          <p:cNvSpPr/>
          <p:nvPr/>
        </p:nvSpPr>
        <p:spPr>
          <a:xfrm>
            <a:off x="428751" y="272034"/>
            <a:ext cx="626745" cy="438658"/>
          </a:xfrm>
          <a:custGeom>
            <a:avLst/>
            <a:gdLst>
              <a:gd name="connsiteX0" fmla="*/ 592162 w 626745"/>
              <a:gd name="connsiteY0" fmla="*/ 0 h 438658"/>
              <a:gd name="connsiteX1" fmla="*/ 34569 w 626745"/>
              <a:gd name="connsiteY1" fmla="*/ 0 h 438658"/>
              <a:gd name="connsiteX2" fmla="*/ 0 w 626745"/>
              <a:gd name="connsiteY2" fmla="*/ 31495 h 438658"/>
              <a:gd name="connsiteX3" fmla="*/ 0 w 626745"/>
              <a:gd name="connsiteY3" fmla="*/ 49149 h 438658"/>
              <a:gd name="connsiteX4" fmla="*/ 538137 w 626745"/>
              <a:gd name="connsiteY4" fmla="*/ 49149 h 438658"/>
              <a:gd name="connsiteX5" fmla="*/ 572706 w 626745"/>
              <a:gd name="connsiteY5" fmla="*/ 82677 h 438658"/>
              <a:gd name="connsiteX6" fmla="*/ 572706 w 626745"/>
              <a:gd name="connsiteY6" fmla="*/ 438657 h 438658"/>
              <a:gd name="connsiteX7" fmla="*/ 592162 w 626745"/>
              <a:gd name="connsiteY7" fmla="*/ 438657 h 438658"/>
              <a:gd name="connsiteX8" fmla="*/ 626745 w 626745"/>
              <a:gd name="connsiteY8" fmla="*/ 407161 h 438658"/>
              <a:gd name="connsiteX9" fmla="*/ 626745 w 626745"/>
              <a:gd name="connsiteY9" fmla="*/ 31495 h 438658"/>
              <a:gd name="connsiteX10" fmla="*/ 592162 w 626745"/>
              <a:gd name="connsiteY10" fmla="*/ 0 h 438658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</a:cxnLst>
            <a:rect l="l" t="t" r="r" b="b"/>
            <a:pathLst>
              <a:path w="626745" h="438658">
                <a:moveTo>
                  <a:pt x="592162" y="0"/>
                </a:moveTo>
                <a:cubicBezTo>
                  <a:pt x="34569" y="0"/>
                  <a:pt x="34569" y="0"/>
                  <a:pt x="34569" y="0"/>
                </a:cubicBezTo>
                <a:cubicBezTo>
                  <a:pt x="15125" y="0"/>
                  <a:pt x="0" y="13843"/>
                  <a:pt x="0" y="31495"/>
                </a:cubicBezTo>
                <a:cubicBezTo>
                  <a:pt x="0" y="49149"/>
                  <a:pt x="0" y="49149"/>
                  <a:pt x="0" y="49149"/>
                </a:cubicBezTo>
                <a:cubicBezTo>
                  <a:pt x="538137" y="49149"/>
                  <a:pt x="538137" y="49149"/>
                  <a:pt x="538137" y="49149"/>
                </a:cubicBezTo>
                <a:cubicBezTo>
                  <a:pt x="557580" y="49149"/>
                  <a:pt x="572706" y="64897"/>
                  <a:pt x="572706" y="82677"/>
                </a:cubicBezTo>
                <a:cubicBezTo>
                  <a:pt x="572706" y="438657"/>
                  <a:pt x="572706" y="438657"/>
                  <a:pt x="572706" y="438657"/>
                </a:cubicBezTo>
                <a:cubicBezTo>
                  <a:pt x="592162" y="438657"/>
                  <a:pt x="592162" y="438657"/>
                  <a:pt x="592162" y="438657"/>
                </a:cubicBezTo>
                <a:cubicBezTo>
                  <a:pt x="611619" y="438657"/>
                  <a:pt x="626745" y="424814"/>
                  <a:pt x="626745" y="407161"/>
                </a:cubicBezTo>
                <a:cubicBezTo>
                  <a:pt x="626745" y="31495"/>
                  <a:pt x="626745" y="31495"/>
                  <a:pt x="626745" y="31495"/>
                </a:cubicBezTo>
                <a:cubicBezTo>
                  <a:pt x="626745" y="13843"/>
                  <a:pt x="611619" y="0"/>
                  <a:pt x="592162" y="0"/>
                </a:cubicBez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Freeform 3"/>
          <p:cNvSpPr/>
          <p:nvPr/>
        </p:nvSpPr>
        <p:spPr>
          <a:xfrm>
            <a:off x="526643" y="195453"/>
            <a:ext cx="626745" cy="436118"/>
          </a:xfrm>
          <a:custGeom>
            <a:avLst/>
            <a:gdLst>
              <a:gd name="connsiteX0" fmla="*/ 592175 w 626745"/>
              <a:gd name="connsiteY0" fmla="*/ 0 h 436118"/>
              <a:gd name="connsiteX1" fmla="*/ 34582 w 626745"/>
              <a:gd name="connsiteY1" fmla="*/ 0 h 436118"/>
              <a:gd name="connsiteX2" fmla="*/ 0 w 626745"/>
              <a:gd name="connsiteY2" fmla="*/ 31496 h 436118"/>
              <a:gd name="connsiteX3" fmla="*/ 0 w 626745"/>
              <a:gd name="connsiteY3" fmla="*/ 49148 h 436118"/>
              <a:gd name="connsiteX4" fmla="*/ 538137 w 626745"/>
              <a:gd name="connsiteY4" fmla="*/ 49148 h 436118"/>
              <a:gd name="connsiteX5" fmla="*/ 572719 w 626745"/>
              <a:gd name="connsiteY5" fmla="*/ 80517 h 436118"/>
              <a:gd name="connsiteX6" fmla="*/ 572719 w 626745"/>
              <a:gd name="connsiteY6" fmla="*/ 436117 h 436118"/>
              <a:gd name="connsiteX7" fmla="*/ 592175 w 626745"/>
              <a:gd name="connsiteY7" fmla="*/ 436117 h 436118"/>
              <a:gd name="connsiteX8" fmla="*/ 626745 w 626745"/>
              <a:gd name="connsiteY8" fmla="*/ 404748 h 436118"/>
              <a:gd name="connsiteX9" fmla="*/ 626745 w 626745"/>
              <a:gd name="connsiteY9" fmla="*/ 31496 h 436118"/>
              <a:gd name="connsiteX10" fmla="*/ 592175 w 626745"/>
              <a:gd name="connsiteY10" fmla="*/ 0 h 436118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</a:cxnLst>
            <a:rect l="l" t="t" r="r" b="b"/>
            <a:pathLst>
              <a:path w="626745" h="436118">
                <a:moveTo>
                  <a:pt x="592175" y="0"/>
                </a:moveTo>
                <a:cubicBezTo>
                  <a:pt x="34582" y="0"/>
                  <a:pt x="34582" y="0"/>
                  <a:pt x="34582" y="0"/>
                </a:cubicBezTo>
                <a:cubicBezTo>
                  <a:pt x="15138" y="0"/>
                  <a:pt x="0" y="13842"/>
                  <a:pt x="0" y="31496"/>
                </a:cubicBezTo>
                <a:cubicBezTo>
                  <a:pt x="0" y="49148"/>
                  <a:pt x="0" y="49148"/>
                  <a:pt x="0" y="49148"/>
                </a:cubicBezTo>
                <a:cubicBezTo>
                  <a:pt x="538137" y="49148"/>
                  <a:pt x="538137" y="49148"/>
                  <a:pt x="538137" y="49148"/>
                </a:cubicBezTo>
                <a:cubicBezTo>
                  <a:pt x="557593" y="49148"/>
                  <a:pt x="572719" y="62864"/>
                  <a:pt x="572719" y="80517"/>
                </a:cubicBezTo>
                <a:cubicBezTo>
                  <a:pt x="572719" y="436117"/>
                  <a:pt x="572719" y="436117"/>
                  <a:pt x="572719" y="436117"/>
                </a:cubicBezTo>
                <a:cubicBezTo>
                  <a:pt x="592175" y="436117"/>
                  <a:pt x="592175" y="436117"/>
                  <a:pt x="592175" y="436117"/>
                </a:cubicBezTo>
                <a:cubicBezTo>
                  <a:pt x="611619" y="436117"/>
                  <a:pt x="626745" y="422402"/>
                  <a:pt x="626745" y="404748"/>
                </a:cubicBezTo>
                <a:cubicBezTo>
                  <a:pt x="626745" y="31496"/>
                  <a:pt x="626745" y="31496"/>
                  <a:pt x="626745" y="31496"/>
                </a:cubicBezTo>
                <a:cubicBezTo>
                  <a:pt x="626745" y="13842"/>
                  <a:pt x="611619" y="0"/>
                  <a:pt x="592175" y="0"/>
                </a:cubicBez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Freeform 3"/>
          <p:cNvSpPr/>
          <p:nvPr/>
        </p:nvSpPr>
        <p:spPr>
          <a:xfrm>
            <a:off x="422567" y="498220"/>
            <a:ext cx="407579" cy="234644"/>
          </a:xfrm>
          <a:custGeom>
            <a:avLst/>
            <a:gdLst>
              <a:gd name="connsiteX0" fmla="*/ 138658 w 407579"/>
              <a:gd name="connsiteY0" fmla="*/ 0 h 234644"/>
              <a:gd name="connsiteX1" fmla="*/ 8915 w 407579"/>
              <a:gd name="connsiteY1" fmla="*/ 204343 h 234644"/>
              <a:gd name="connsiteX2" fmla="*/ 8915 w 407579"/>
              <a:gd name="connsiteY2" fmla="*/ 233806 h 234644"/>
              <a:gd name="connsiteX3" fmla="*/ 400278 w 407579"/>
              <a:gd name="connsiteY3" fmla="*/ 233806 h 234644"/>
              <a:gd name="connsiteX4" fmla="*/ 400278 w 407579"/>
              <a:gd name="connsiteY4" fmla="*/ 202311 h 234644"/>
              <a:gd name="connsiteX5" fmla="*/ 311632 w 407579"/>
              <a:gd name="connsiteY5" fmla="*/ 82550 h 234644"/>
              <a:gd name="connsiteX6" fmla="*/ 238112 w 407579"/>
              <a:gd name="connsiteY6" fmla="*/ 159130 h 234644"/>
              <a:gd name="connsiteX7" fmla="*/ 222986 w 407579"/>
              <a:gd name="connsiteY7" fmla="*/ 149352 h 234644"/>
              <a:gd name="connsiteX8" fmla="*/ 248932 w 407579"/>
              <a:gd name="connsiteY8" fmla="*/ 117855 h 234644"/>
              <a:gd name="connsiteX9" fmla="*/ 160274 w 407579"/>
              <a:gd name="connsiteY9" fmla="*/ 0 h 234644"/>
              <a:gd name="connsiteX10" fmla="*/ 138658 w 407579"/>
              <a:gd name="connsiteY10" fmla="*/ 0 h 234644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</a:cxnLst>
            <a:rect l="l" t="t" r="r" b="b"/>
            <a:pathLst>
              <a:path w="407579" h="234644">
                <a:moveTo>
                  <a:pt x="138658" y="0"/>
                </a:moveTo>
                <a:cubicBezTo>
                  <a:pt x="8915" y="204343"/>
                  <a:pt x="8915" y="204343"/>
                  <a:pt x="8915" y="204343"/>
                </a:cubicBezTo>
                <a:cubicBezTo>
                  <a:pt x="8915" y="204343"/>
                  <a:pt x="-14858" y="233806"/>
                  <a:pt x="8915" y="233806"/>
                </a:cubicBezTo>
                <a:cubicBezTo>
                  <a:pt x="39192" y="235712"/>
                  <a:pt x="400278" y="233806"/>
                  <a:pt x="400278" y="233806"/>
                </a:cubicBezTo>
                <a:cubicBezTo>
                  <a:pt x="400278" y="233806"/>
                  <a:pt x="419747" y="227837"/>
                  <a:pt x="400278" y="202311"/>
                </a:cubicBezTo>
                <a:cubicBezTo>
                  <a:pt x="378663" y="174879"/>
                  <a:pt x="326770" y="80518"/>
                  <a:pt x="311632" y="82550"/>
                </a:cubicBezTo>
                <a:cubicBezTo>
                  <a:pt x="296494" y="82550"/>
                  <a:pt x="244602" y="153288"/>
                  <a:pt x="238112" y="159130"/>
                </a:cubicBezTo>
                <a:cubicBezTo>
                  <a:pt x="233794" y="164973"/>
                  <a:pt x="218655" y="155194"/>
                  <a:pt x="222986" y="149352"/>
                </a:cubicBezTo>
                <a:cubicBezTo>
                  <a:pt x="235953" y="135509"/>
                  <a:pt x="248932" y="117855"/>
                  <a:pt x="248932" y="117855"/>
                </a:cubicBezTo>
                <a:cubicBezTo>
                  <a:pt x="248932" y="117855"/>
                  <a:pt x="166763" y="7873"/>
                  <a:pt x="160274" y="0"/>
                </a:cubicBezTo>
                <a:cubicBezTo>
                  <a:pt x="153784" y="-9779"/>
                  <a:pt x="142976" y="-7873"/>
                  <a:pt x="138658" y="0"/>
                </a:cubicBez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Freeform 3"/>
          <p:cNvSpPr/>
          <p:nvPr/>
        </p:nvSpPr>
        <p:spPr>
          <a:xfrm>
            <a:off x="753554" y="425195"/>
            <a:ext cx="77774" cy="69088"/>
          </a:xfrm>
          <a:custGeom>
            <a:avLst/>
            <a:gdLst>
              <a:gd name="connsiteX0" fmla="*/ 0 w 77774"/>
              <a:gd name="connsiteY0" fmla="*/ 34544 h 69088"/>
              <a:gd name="connsiteX1" fmla="*/ 38887 w 77774"/>
              <a:gd name="connsiteY1" fmla="*/ 0 h 69088"/>
              <a:gd name="connsiteX2" fmla="*/ 77774 w 77774"/>
              <a:gd name="connsiteY2" fmla="*/ 34544 h 69088"/>
              <a:gd name="connsiteX3" fmla="*/ 38887 w 77774"/>
              <a:gd name="connsiteY3" fmla="*/ 69087 h 69088"/>
              <a:gd name="connsiteX4" fmla="*/ 0 w 77774"/>
              <a:gd name="connsiteY4" fmla="*/ 34544 h 69088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77774" h="69088">
                <a:moveTo>
                  <a:pt x="0" y="34544"/>
                </a:moveTo>
                <a:cubicBezTo>
                  <a:pt x="0" y="15494"/>
                  <a:pt x="17411" y="0"/>
                  <a:pt x="38887" y="0"/>
                </a:cubicBezTo>
                <a:cubicBezTo>
                  <a:pt x="60363" y="0"/>
                  <a:pt x="77774" y="15494"/>
                  <a:pt x="77774" y="34544"/>
                </a:cubicBezTo>
                <a:cubicBezTo>
                  <a:pt x="77774" y="53594"/>
                  <a:pt x="60363" y="69087"/>
                  <a:pt x="38887" y="69087"/>
                </a:cubicBezTo>
                <a:cubicBezTo>
                  <a:pt x="17411" y="69087"/>
                  <a:pt x="0" y="53594"/>
                  <a:pt x="0" y="34544"/>
                </a:cubicBez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Freeform 3"/>
          <p:cNvSpPr/>
          <p:nvPr/>
        </p:nvSpPr>
        <p:spPr>
          <a:xfrm>
            <a:off x="1063866" y="2188464"/>
            <a:ext cx="1152537" cy="190499"/>
          </a:xfrm>
          <a:custGeom>
            <a:avLst/>
            <a:gdLst>
              <a:gd name="connsiteX0" fmla="*/ 1152537 w 1152537"/>
              <a:gd name="connsiteY0" fmla="*/ 190500 h 190499"/>
              <a:gd name="connsiteX1" fmla="*/ 1148473 w 1152537"/>
              <a:gd name="connsiteY1" fmla="*/ 188975 h 190499"/>
              <a:gd name="connsiteX2" fmla="*/ 1131963 w 1152537"/>
              <a:gd name="connsiteY2" fmla="*/ 185927 h 190499"/>
              <a:gd name="connsiteX3" fmla="*/ 1105166 w 1152537"/>
              <a:gd name="connsiteY3" fmla="*/ 181482 h 190499"/>
              <a:gd name="connsiteX4" fmla="*/ 1068209 w 1152537"/>
              <a:gd name="connsiteY4" fmla="*/ 175386 h 190499"/>
              <a:gd name="connsiteX5" fmla="*/ 1020838 w 1152537"/>
              <a:gd name="connsiteY5" fmla="*/ 167766 h 190499"/>
              <a:gd name="connsiteX6" fmla="*/ 965212 w 1152537"/>
              <a:gd name="connsiteY6" fmla="*/ 160273 h 190499"/>
              <a:gd name="connsiteX7" fmla="*/ 901458 w 1152537"/>
              <a:gd name="connsiteY7" fmla="*/ 154177 h 190499"/>
              <a:gd name="connsiteX8" fmla="*/ 829449 w 1152537"/>
              <a:gd name="connsiteY8" fmla="*/ 148208 h 190499"/>
              <a:gd name="connsiteX9" fmla="*/ 751217 w 1152537"/>
              <a:gd name="connsiteY9" fmla="*/ 143636 h 190499"/>
              <a:gd name="connsiteX10" fmla="*/ 664730 w 1152537"/>
              <a:gd name="connsiteY10" fmla="*/ 139064 h 190499"/>
              <a:gd name="connsiteX11" fmla="*/ 572147 w 1152537"/>
              <a:gd name="connsiteY11" fmla="*/ 139064 h 190499"/>
              <a:gd name="connsiteX12" fmla="*/ 479564 w 1152537"/>
              <a:gd name="connsiteY12" fmla="*/ 139064 h 190499"/>
              <a:gd name="connsiteX13" fmla="*/ 395109 w 1152537"/>
              <a:gd name="connsiteY13" fmla="*/ 143636 h 190499"/>
              <a:gd name="connsiteX14" fmla="*/ 317004 w 1152537"/>
              <a:gd name="connsiteY14" fmla="*/ 148208 h 190499"/>
              <a:gd name="connsiteX15" fmla="*/ 244868 w 1152537"/>
              <a:gd name="connsiteY15" fmla="*/ 154177 h 190499"/>
              <a:gd name="connsiteX16" fmla="*/ 183172 w 1152537"/>
              <a:gd name="connsiteY16" fmla="*/ 160273 h 190499"/>
              <a:gd name="connsiteX17" fmla="*/ 129666 w 1152537"/>
              <a:gd name="connsiteY17" fmla="*/ 167766 h 190499"/>
              <a:gd name="connsiteX18" fmla="*/ 84378 w 1152537"/>
              <a:gd name="connsiteY18" fmla="*/ 175386 h 190499"/>
              <a:gd name="connsiteX19" fmla="*/ 47332 w 1152537"/>
              <a:gd name="connsiteY19" fmla="*/ 181482 h 190499"/>
              <a:gd name="connsiteX20" fmla="*/ 20586 w 1152537"/>
              <a:gd name="connsiteY20" fmla="*/ 185927 h 190499"/>
              <a:gd name="connsiteX21" fmla="*/ 6172 w 1152537"/>
              <a:gd name="connsiteY21" fmla="*/ 188975 h 190499"/>
              <a:gd name="connsiteX22" fmla="*/ 0 w 1152537"/>
              <a:gd name="connsiteY22" fmla="*/ 190500 h 190499"/>
              <a:gd name="connsiteX23" fmla="*/ 0 w 1152537"/>
              <a:gd name="connsiteY23" fmla="*/ 46862 h 190499"/>
              <a:gd name="connsiteX24" fmla="*/ 576211 w 1152537"/>
              <a:gd name="connsiteY24" fmla="*/ 0 h 190499"/>
              <a:gd name="connsiteX25" fmla="*/ 1152537 w 1152537"/>
              <a:gd name="connsiteY25" fmla="*/ 46862 h 190499"/>
              <a:gd name="connsiteX26" fmla="*/ 1152537 w 1152537"/>
              <a:gd name="connsiteY26" fmla="*/ 190500 h 190499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  <a:cxn ang="11">
                <a:pos x="connsiteX11" y="connsiteY11"/>
              </a:cxn>
              <a:cxn ang="12">
                <a:pos x="connsiteX12" y="connsiteY12"/>
              </a:cxn>
              <a:cxn ang="13">
                <a:pos x="connsiteX13" y="connsiteY13"/>
              </a:cxn>
              <a:cxn ang="14">
                <a:pos x="connsiteX14" y="connsiteY14"/>
              </a:cxn>
              <a:cxn ang="15">
                <a:pos x="connsiteX15" y="connsiteY15"/>
              </a:cxn>
              <a:cxn ang="16">
                <a:pos x="connsiteX16" y="connsiteY16"/>
              </a:cxn>
              <a:cxn ang="17">
                <a:pos x="connsiteX17" y="connsiteY17"/>
              </a:cxn>
              <a:cxn ang="18">
                <a:pos x="connsiteX18" y="connsiteY18"/>
              </a:cxn>
              <a:cxn ang="19">
                <a:pos x="connsiteX19" y="connsiteY19"/>
              </a:cxn>
              <a:cxn ang="20">
                <a:pos x="connsiteX20" y="connsiteY20"/>
              </a:cxn>
              <a:cxn ang="21">
                <a:pos x="connsiteX21" y="connsiteY21"/>
              </a:cxn>
              <a:cxn ang="22">
                <a:pos x="connsiteX22" y="connsiteY22"/>
              </a:cxn>
              <a:cxn ang="23">
                <a:pos x="connsiteX23" y="connsiteY23"/>
              </a:cxn>
              <a:cxn ang="24">
                <a:pos x="connsiteX24" y="connsiteY24"/>
              </a:cxn>
              <a:cxn ang="25">
                <a:pos x="connsiteX25" y="connsiteY25"/>
              </a:cxn>
              <a:cxn ang="26">
                <a:pos x="connsiteX26" y="connsiteY26"/>
              </a:cxn>
            </a:cxnLst>
            <a:rect l="l" t="t" r="r" b="b"/>
            <a:pathLst>
              <a:path w="1152537" h="190499">
                <a:moveTo>
                  <a:pt x="1152537" y="190500"/>
                </a:moveTo>
                <a:lnTo>
                  <a:pt x="1148473" y="188975"/>
                </a:lnTo>
                <a:lnTo>
                  <a:pt x="1131963" y="185927"/>
                </a:lnTo>
                <a:lnTo>
                  <a:pt x="1105166" y="181482"/>
                </a:lnTo>
                <a:lnTo>
                  <a:pt x="1068209" y="175386"/>
                </a:lnTo>
                <a:lnTo>
                  <a:pt x="1020838" y="167766"/>
                </a:lnTo>
                <a:lnTo>
                  <a:pt x="965212" y="160273"/>
                </a:lnTo>
                <a:lnTo>
                  <a:pt x="901458" y="154177"/>
                </a:lnTo>
                <a:lnTo>
                  <a:pt x="829449" y="148208"/>
                </a:lnTo>
                <a:lnTo>
                  <a:pt x="751217" y="143636"/>
                </a:lnTo>
                <a:lnTo>
                  <a:pt x="664730" y="139064"/>
                </a:lnTo>
                <a:lnTo>
                  <a:pt x="572147" y="139064"/>
                </a:lnTo>
                <a:lnTo>
                  <a:pt x="479564" y="139064"/>
                </a:lnTo>
                <a:lnTo>
                  <a:pt x="395109" y="143636"/>
                </a:lnTo>
                <a:lnTo>
                  <a:pt x="317004" y="148208"/>
                </a:lnTo>
                <a:lnTo>
                  <a:pt x="244868" y="154177"/>
                </a:lnTo>
                <a:lnTo>
                  <a:pt x="183172" y="160273"/>
                </a:lnTo>
                <a:lnTo>
                  <a:pt x="129666" y="167766"/>
                </a:lnTo>
                <a:lnTo>
                  <a:pt x="84378" y="175386"/>
                </a:lnTo>
                <a:lnTo>
                  <a:pt x="47332" y="181482"/>
                </a:lnTo>
                <a:lnTo>
                  <a:pt x="20586" y="185927"/>
                </a:lnTo>
                <a:lnTo>
                  <a:pt x="6172" y="188975"/>
                </a:lnTo>
                <a:lnTo>
                  <a:pt x="0" y="190500"/>
                </a:lnTo>
                <a:lnTo>
                  <a:pt x="0" y="46862"/>
                </a:lnTo>
                <a:lnTo>
                  <a:pt x="576211" y="0"/>
                </a:lnTo>
                <a:lnTo>
                  <a:pt x="1152537" y="46862"/>
                </a:lnTo>
                <a:lnTo>
                  <a:pt x="1152537" y="190500"/>
                </a:lnTo>
              </a:path>
            </a:pathLst>
          </a:custGeom>
          <a:solidFill>
            <a:srgbClr val="D9D9D9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Freeform 3"/>
          <p:cNvSpPr/>
          <p:nvPr/>
        </p:nvSpPr>
        <p:spPr>
          <a:xfrm>
            <a:off x="1063866" y="1181480"/>
            <a:ext cx="1152537" cy="190500"/>
          </a:xfrm>
          <a:custGeom>
            <a:avLst/>
            <a:gdLst>
              <a:gd name="connsiteX0" fmla="*/ 1152537 w 1152537"/>
              <a:gd name="connsiteY0" fmla="*/ 190500 h 190500"/>
              <a:gd name="connsiteX1" fmla="*/ 1148473 w 1152537"/>
              <a:gd name="connsiteY1" fmla="*/ 188976 h 190500"/>
              <a:gd name="connsiteX2" fmla="*/ 1131963 w 1152537"/>
              <a:gd name="connsiteY2" fmla="*/ 186055 h 190500"/>
              <a:gd name="connsiteX3" fmla="*/ 1105166 w 1152537"/>
              <a:gd name="connsiteY3" fmla="*/ 181483 h 190500"/>
              <a:gd name="connsiteX4" fmla="*/ 1068209 w 1152537"/>
              <a:gd name="connsiteY4" fmla="*/ 175386 h 190500"/>
              <a:gd name="connsiteX5" fmla="*/ 1020838 w 1152537"/>
              <a:gd name="connsiteY5" fmla="*/ 167894 h 190500"/>
              <a:gd name="connsiteX6" fmla="*/ 965212 w 1152537"/>
              <a:gd name="connsiteY6" fmla="*/ 160274 h 190500"/>
              <a:gd name="connsiteX7" fmla="*/ 901458 w 1152537"/>
              <a:gd name="connsiteY7" fmla="*/ 154305 h 190500"/>
              <a:gd name="connsiteX8" fmla="*/ 829449 w 1152537"/>
              <a:gd name="connsiteY8" fmla="*/ 148208 h 190500"/>
              <a:gd name="connsiteX9" fmla="*/ 751217 w 1152537"/>
              <a:gd name="connsiteY9" fmla="*/ 143636 h 190500"/>
              <a:gd name="connsiteX10" fmla="*/ 664730 w 1152537"/>
              <a:gd name="connsiteY10" fmla="*/ 139065 h 190500"/>
              <a:gd name="connsiteX11" fmla="*/ 572147 w 1152537"/>
              <a:gd name="connsiteY11" fmla="*/ 139065 h 190500"/>
              <a:gd name="connsiteX12" fmla="*/ 479564 w 1152537"/>
              <a:gd name="connsiteY12" fmla="*/ 139065 h 190500"/>
              <a:gd name="connsiteX13" fmla="*/ 395109 w 1152537"/>
              <a:gd name="connsiteY13" fmla="*/ 143636 h 190500"/>
              <a:gd name="connsiteX14" fmla="*/ 317004 w 1152537"/>
              <a:gd name="connsiteY14" fmla="*/ 148208 h 190500"/>
              <a:gd name="connsiteX15" fmla="*/ 244868 w 1152537"/>
              <a:gd name="connsiteY15" fmla="*/ 154305 h 190500"/>
              <a:gd name="connsiteX16" fmla="*/ 183172 w 1152537"/>
              <a:gd name="connsiteY16" fmla="*/ 160274 h 190500"/>
              <a:gd name="connsiteX17" fmla="*/ 129666 w 1152537"/>
              <a:gd name="connsiteY17" fmla="*/ 167894 h 190500"/>
              <a:gd name="connsiteX18" fmla="*/ 84378 w 1152537"/>
              <a:gd name="connsiteY18" fmla="*/ 175386 h 190500"/>
              <a:gd name="connsiteX19" fmla="*/ 47332 w 1152537"/>
              <a:gd name="connsiteY19" fmla="*/ 181483 h 190500"/>
              <a:gd name="connsiteX20" fmla="*/ 20586 w 1152537"/>
              <a:gd name="connsiteY20" fmla="*/ 186055 h 190500"/>
              <a:gd name="connsiteX21" fmla="*/ 6172 w 1152537"/>
              <a:gd name="connsiteY21" fmla="*/ 188976 h 190500"/>
              <a:gd name="connsiteX22" fmla="*/ 0 w 1152537"/>
              <a:gd name="connsiteY22" fmla="*/ 190500 h 190500"/>
              <a:gd name="connsiteX23" fmla="*/ 0 w 1152537"/>
              <a:gd name="connsiteY23" fmla="*/ 46863 h 190500"/>
              <a:gd name="connsiteX24" fmla="*/ 576211 w 1152537"/>
              <a:gd name="connsiteY24" fmla="*/ 0 h 190500"/>
              <a:gd name="connsiteX25" fmla="*/ 1152537 w 1152537"/>
              <a:gd name="connsiteY25" fmla="*/ 46863 h 190500"/>
              <a:gd name="connsiteX26" fmla="*/ 1152537 w 1152537"/>
              <a:gd name="connsiteY26" fmla="*/ 190500 h 1905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  <a:cxn ang="11">
                <a:pos x="connsiteX11" y="connsiteY11"/>
              </a:cxn>
              <a:cxn ang="12">
                <a:pos x="connsiteX12" y="connsiteY12"/>
              </a:cxn>
              <a:cxn ang="13">
                <a:pos x="connsiteX13" y="connsiteY13"/>
              </a:cxn>
              <a:cxn ang="14">
                <a:pos x="connsiteX14" y="connsiteY14"/>
              </a:cxn>
              <a:cxn ang="15">
                <a:pos x="connsiteX15" y="connsiteY15"/>
              </a:cxn>
              <a:cxn ang="16">
                <a:pos x="connsiteX16" y="connsiteY16"/>
              </a:cxn>
              <a:cxn ang="17">
                <a:pos x="connsiteX17" y="connsiteY17"/>
              </a:cxn>
              <a:cxn ang="18">
                <a:pos x="connsiteX18" y="connsiteY18"/>
              </a:cxn>
              <a:cxn ang="19">
                <a:pos x="connsiteX19" y="connsiteY19"/>
              </a:cxn>
              <a:cxn ang="20">
                <a:pos x="connsiteX20" y="connsiteY20"/>
              </a:cxn>
              <a:cxn ang="21">
                <a:pos x="connsiteX21" y="connsiteY21"/>
              </a:cxn>
              <a:cxn ang="22">
                <a:pos x="connsiteX22" y="connsiteY22"/>
              </a:cxn>
              <a:cxn ang="23">
                <a:pos x="connsiteX23" y="connsiteY23"/>
              </a:cxn>
              <a:cxn ang="24">
                <a:pos x="connsiteX24" y="connsiteY24"/>
              </a:cxn>
              <a:cxn ang="25">
                <a:pos x="connsiteX25" y="connsiteY25"/>
              </a:cxn>
              <a:cxn ang="26">
                <a:pos x="connsiteX26" y="connsiteY26"/>
              </a:cxn>
            </a:cxnLst>
            <a:rect l="l" t="t" r="r" b="b"/>
            <a:pathLst>
              <a:path w="1152537" h="190500">
                <a:moveTo>
                  <a:pt x="1152537" y="190500"/>
                </a:moveTo>
                <a:lnTo>
                  <a:pt x="1148473" y="188976"/>
                </a:lnTo>
                <a:lnTo>
                  <a:pt x="1131963" y="186055"/>
                </a:lnTo>
                <a:lnTo>
                  <a:pt x="1105166" y="181483"/>
                </a:lnTo>
                <a:lnTo>
                  <a:pt x="1068209" y="175386"/>
                </a:lnTo>
                <a:lnTo>
                  <a:pt x="1020838" y="167894"/>
                </a:lnTo>
                <a:lnTo>
                  <a:pt x="965212" y="160274"/>
                </a:lnTo>
                <a:lnTo>
                  <a:pt x="901458" y="154305"/>
                </a:lnTo>
                <a:lnTo>
                  <a:pt x="829449" y="148208"/>
                </a:lnTo>
                <a:lnTo>
                  <a:pt x="751217" y="143636"/>
                </a:lnTo>
                <a:lnTo>
                  <a:pt x="664730" y="139065"/>
                </a:lnTo>
                <a:lnTo>
                  <a:pt x="572147" y="139065"/>
                </a:lnTo>
                <a:lnTo>
                  <a:pt x="479564" y="139065"/>
                </a:lnTo>
                <a:lnTo>
                  <a:pt x="395109" y="143636"/>
                </a:lnTo>
                <a:lnTo>
                  <a:pt x="317004" y="148208"/>
                </a:lnTo>
                <a:lnTo>
                  <a:pt x="244868" y="154305"/>
                </a:lnTo>
                <a:lnTo>
                  <a:pt x="183172" y="160274"/>
                </a:lnTo>
                <a:lnTo>
                  <a:pt x="129666" y="167894"/>
                </a:lnTo>
                <a:lnTo>
                  <a:pt x="84378" y="175386"/>
                </a:lnTo>
                <a:lnTo>
                  <a:pt x="47332" y="181483"/>
                </a:lnTo>
                <a:lnTo>
                  <a:pt x="20586" y="186055"/>
                </a:lnTo>
                <a:lnTo>
                  <a:pt x="6172" y="188976"/>
                </a:lnTo>
                <a:lnTo>
                  <a:pt x="0" y="190500"/>
                </a:lnTo>
                <a:lnTo>
                  <a:pt x="0" y="46863"/>
                </a:lnTo>
                <a:lnTo>
                  <a:pt x="576211" y="0"/>
                </a:lnTo>
                <a:lnTo>
                  <a:pt x="1152537" y="46863"/>
                </a:lnTo>
                <a:lnTo>
                  <a:pt x="1152537" y="190500"/>
                </a:lnTo>
              </a:path>
            </a:pathLst>
          </a:custGeom>
          <a:solidFill>
            <a:srgbClr val="D9D9D9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Freeform 3"/>
          <p:cNvSpPr/>
          <p:nvPr/>
        </p:nvSpPr>
        <p:spPr>
          <a:xfrm>
            <a:off x="1063866" y="2883661"/>
            <a:ext cx="1152537" cy="192151"/>
          </a:xfrm>
          <a:custGeom>
            <a:avLst/>
            <a:gdLst>
              <a:gd name="connsiteX0" fmla="*/ 1152537 w 1152537"/>
              <a:gd name="connsiteY0" fmla="*/ 192151 h 192151"/>
              <a:gd name="connsiteX1" fmla="*/ 1148473 w 1152537"/>
              <a:gd name="connsiteY1" fmla="*/ 190627 h 192151"/>
              <a:gd name="connsiteX2" fmla="*/ 1131963 w 1152537"/>
              <a:gd name="connsiteY2" fmla="*/ 187579 h 192151"/>
              <a:gd name="connsiteX3" fmla="*/ 1105166 w 1152537"/>
              <a:gd name="connsiteY3" fmla="*/ 183007 h 192151"/>
              <a:gd name="connsiteX4" fmla="*/ 1068209 w 1152537"/>
              <a:gd name="connsiteY4" fmla="*/ 176911 h 192151"/>
              <a:gd name="connsiteX5" fmla="*/ 1020838 w 1152537"/>
              <a:gd name="connsiteY5" fmla="*/ 169291 h 192151"/>
              <a:gd name="connsiteX6" fmla="*/ 965212 w 1152537"/>
              <a:gd name="connsiteY6" fmla="*/ 161670 h 192151"/>
              <a:gd name="connsiteX7" fmla="*/ 901458 w 1152537"/>
              <a:gd name="connsiteY7" fmla="*/ 155575 h 192151"/>
              <a:gd name="connsiteX8" fmla="*/ 829449 w 1152537"/>
              <a:gd name="connsiteY8" fmla="*/ 149479 h 192151"/>
              <a:gd name="connsiteX9" fmla="*/ 751217 w 1152537"/>
              <a:gd name="connsiteY9" fmla="*/ 144907 h 192151"/>
              <a:gd name="connsiteX10" fmla="*/ 664730 w 1152537"/>
              <a:gd name="connsiteY10" fmla="*/ 140335 h 192151"/>
              <a:gd name="connsiteX11" fmla="*/ 572147 w 1152537"/>
              <a:gd name="connsiteY11" fmla="*/ 140335 h 192151"/>
              <a:gd name="connsiteX12" fmla="*/ 479564 w 1152537"/>
              <a:gd name="connsiteY12" fmla="*/ 140335 h 192151"/>
              <a:gd name="connsiteX13" fmla="*/ 395109 w 1152537"/>
              <a:gd name="connsiteY13" fmla="*/ 144907 h 192151"/>
              <a:gd name="connsiteX14" fmla="*/ 317004 w 1152537"/>
              <a:gd name="connsiteY14" fmla="*/ 149479 h 192151"/>
              <a:gd name="connsiteX15" fmla="*/ 244868 w 1152537"/>
              <a:gd name="connsiteY15" fmla="*/ 155575 h 192151"/>
              <a:gd name="connsiteX16" fmla="*/ 183172 w 1152537"/>
              <a:gd name="connsiteY16" fmla="*/ 161670 h 192151"/>
              <a:gd name="connsiteX17" fmla="*/ 129666 w 1152537"/>
              <a:gd name="connsiteY17" fmla="*/ 169291 h 192151"/>
              <a:gd name="connsiteX18" fmla="*/ 84378 w 1152537"/>
              <a:gd name="connsiteY18" fmla="*/ 176911 h 192151"/>
              <a:gd name="connsiteX19" fmla="*/ 47332 w 1152537"/>
              <a:gd name="connsiteY19" fmla="*/ 183007 h 192151"/>
              <a:gd name="connsiteX20" fmla="*/ 20586 w 1152537"/>
              <a:gd name="connsiteY20" fmla="*/ 187579 h 192151"/>
              <a:gd name="connsiteX21" fmla="*/ 6172 w 1152537"/>
              <a:gd name="connsiteY21" fmla="*/ 190627 h 192151"/>
              <a:gd name="connsiteX22" fmla="*/ 0 w 1152537"/>
              <a:gd name="connsiteY22" fmla="*/ 192151 h 192151"/>
              <a:gd name="connsiteX23" fmla="*/ 0 w 1152537"/>
              <a:gd name="connsiteY23" fmla="*/ 47370 h 192151"/>
              <a:gd name="connsiteX24" fmla="*/ 576211 w 1152537"/>
              <a:gd name="connsiteY24" fmla="*/ 0 h 192151"/>
              <a:gd name="connsiteX25" fmla="*/ 1152537 w 1152537"/>
              <a:gd name="connsiteY25" fmla="*/ 47370 h 192151"/>
              <a:gd name="connsiteX26" fmla="*/ 1152537 w 1152537"/>
              <a:gd name="connsiteY26" fmla="*/ 192151 h 192151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  <a:cxn ang="11">
                <a:pos x="connsiteX11" y="connsiteY11"/>
              </a:cxn>
              <a:cxn ang="12">
                <a:pos x="connsiteX12" y="connsiteY12"/>
              </a:cxn>
              <a:cxn ang="13">
                <a:pos x="connsiteX13" y="connsiteY13"/>
              </a:cxn>
              <a:cxn ang="14">
                <a:pos x="connsiteX14" y="connsiteY14"/>
              </a:cxn>
              <a:cxn ang="15">
                <a:pos x="connsiteX15" y="connsiteY15"/>
              </a:cxn>
              <a:cxn ang="16">
                <a:pos x="connsiteX16" y="connsiteY16"/>
              </a:cxn>
              <a:cxn ang="17">
                <a:pos x="connsiteX17" y="connsiteY17"/>
              </a:cxn>
              <a:cxn ang="18">
                <a:pos x="connsiteX18" y="connsiteY18"/>
              </a:cxn>
              <a:cxn ang="19">
                <a:pos x="connsiteX19" y="connsiteY19"/>
              </a:cxn>
              <a:cxn ang="20">
                <a:pos x="connsiteX20" y="connsiteY20"/>
              </a:cxn>
              <a:cxn ang="21">
                <a:pos x="connsiteX21" y="connsiteY21"/>
              </a:cxn>
              <a:cxn ang="22">
                <a:pos x="connsiteX22" y="connsiteY22"/>
              </a:cxn>
              <a:cxn ang="23">
                <a:pos x="connsiteX23" y="connsiteY23"/>
              </a:cxn>
              <a:cxn ang="24">
                <a:pos x="connsiteX24" y="connsiteY24"/>
              </a:cxn>
              <a:cxn ang="25">
                <a:pos x="connsiteX25" y="connsiteY25"/>
              </a:cxn>
              <a:cxn ang="26">
                <a:pos x="connsiteX26" y="connsiteY26"/>
              </a:cxn>
            </a:cxnLst>
            <a:rect l="l" t="t" r="r" b="b"/>
            <a:pathLst>
              <a:path w="1152537" h="192151">
                <a:moveTo>
                  <a:pt x="1152537" y="192151"/>
                </a:moveTo>
                <a:lnTo>
                  <a:pt x="1148473" y="190627"/>
                </a:lnTo>
                <a:lnTo>
                  <a:pt x="1131963" y="187579"/>
                </a:lnTo>
                <a:lnTo>
                  <a:pt x="1105166" y="183007"/>
                </a:lnTo>
                <a:lnTo>
                  <a:pt x="1068209" y="176911"/>
                </a:lnTo>
                <a:lnTo>
                  <a:pt x="1020838" y="169291"/>
                </a:lnTo>
                <a:lnTo>
                  <a:pt x="965212" y="161670"/>
                </a:lnTo>
                <a:lnTo>
                  <a:pt x="901458" y="155575"/>
                </a:lnTo>
                <a:lnTo>
                  <a:pt x="829449" y="149479"/>
                </a:lnTo>
                <a:lnTo>
                  <a:pt x="751217" y="144907"/>
                </a:lnTo>
                <a:lnTo>
                  <a:pt x="664730" y="140335"/>
                </a:lnTo>
                <a:lnTo>
                  <a:pt x="572147" y="140335"/>
                </a:lnTo>
                <a:lnTo>
                  <a:pt x="479564" y="140335"/>
                </a:lnTo>
                <a:lnTo>
                  <a:pt x="395109" y="144907"/>
                </a:lnTo>
                <a:lnTo>
                  <a:pt x="317004" y="149479"/>
                </a:lnTo>
                <a:lnTo>
                  <a:pt x="244868" y="155575"/>
                </a:lnTo>
                <a:lnTo>
                  <a:pt x="183172" y="161670"/>
                </a:lnTo>
                <a:lnTo>
                  <a:pt x="129666" y="169291"/>
                </a:lnTo>
                <a:lnTo>
                  <a:pt x="84378" y="176911"/>
                </a:lnTo>
                <a:lnTo>
                  <a:pt x="47332" y="183007"/>
                </a:lnTo>
                <a:lnTo>
                  <a:pt x="20586" y="187579"/>
                </a:lnTo>
                <a:lnTo>
                  <a:pt x="6172" y="190627"/>
                </a:lnTo>
                <a:lnTo>
                  <a:pt x="0" y="192151"/>
                </a:lnTo>
                <a:lnTo>
                  <a:pt x="0" y="47370"/>
                </a:lnTo>
                <a:lnTo>
                  <a:pt x="576211" y="0"/>
                </a:lnTo>
                <a:lnTo>
                  <a:pt x="1152537" y="47370"/>
                </a:lnTo>
                <a:lnTo>
                  <a:pt x="1152537" y="192151"/>
                </a:lnTo>
              </a:path>
            </a:pathLst>
          </a:custGeom>
          <a:solidFill>
            <a:srgbClr val="D9D9D9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Freeform 3"/>
          <p:cNvSpPr/>
          <p:nvPr/>
        </p:nvSpPr>
        <p:spPr>
          <a:xfrm>
            <a:off x="1063866" y="3677411"/>
            <a:ext cx="1152537" cy="190500"/>
          </a:xfrm>
          <a:custGeom>
            <a:avLst/>
            <a:gdLst>
              <a:gd name="connsiteX0" fmla="*/ 1152537 w 1152537"/>
              <a:gd name="connsiteY0" fmla="*/ 190500 h 190500"/>
              <a:gd name="connsiteX1" fmla="*/ 1148473 w 1152537"/>
              <a:gd name="connsiteY1" fmla="*/ 188976 h 190500"/>
              <a:gd name="connsiteX2" fmla="*/ 1131963 w 1152537"/>
              <a:gd name="connsiteY2" fmla="*/ 185928 h 190500"/>
              <a:gd name="connsiteX3" fmla="*/ 1105166 w 1152537"/>
              <a:gd name="connsiteY3" fmla="*/ 181355 h 190500"/>
              <a:gd name="connsiteX4" fmla="*/ 1068209 w 1152537"/>
              <a:gd name="connsiteY4" fmla="*/ 175386 h 190500"/>
              <a:gd name="connsiteX5" fmla="*/ 1020838 w 1152537"/>
              <a:gd name="connsiteY5" fmla="*/ 167766 h 190500"/>
              <a:gd name="connsiteX6" fmla="*/ 965212 w 1152537"/>
              <a:gd name="connsiteY6" fmla="*/ 160273 h 190500"/>
              <a:gd name="connsiteX7" fmla="*/ 901458 w 1152537"/>
              <a:gd name="connsiteY7" fmla="*/ 154178 h 190500"/>
              <a:gd name="connsiteX8" fmla="*/ 829449 w 1152537"/>
              <a:gd name="connsiteY8" fmla="*/ 148209 h 190500"/>
              <a:gd name="connsiteX9" fmla="*/ 751217 w 1152537"/>
              <a:gd name="connsiteY9" fmla="*/ 143636 h 190500"/>
              <a:gd name="connsiteX10" fmla="*/ 664730 w 1152537"/>
              <a:gd name="connsiteY10" fmla="*/ 139065 h 190500"/>
              <a:gd name="connsiteX11" fmla="*/ 572147 w 1152537"/>
              <a:gd name="connsiteY11" fmla="*/ 139065 h 190500"/>
              <a:gd name="connsiteX12" fmla="*/ 479564 w 1152537"/>
              <a:gd name="connsiteY12" fmla="*/ 139065 h 190500"/>
              <a:gd name="connsiteX13" fmla="*/ 395109 w 1152537"/>
              <a:gd name="connsiteY13" fmla="*/ 143636 h 190500"/>
              <a:gd name="connsiteX14" fmla="*/ 317004 w 1152537"/>
              <a:gd name="connsiteY14" fmla="*/ 148209 h 190500"/>
              <a:gd name="connsiteX15" fmla="*/ 244868 w 1152537"/>
              <a:gd name="connsiteY15" fmla="*/ 154178 h 190500"/>
              <a:gd name="connsiteX16" fmla="*/ 183172 w 1152537"/>
              <a:gd name="connsiteY16" fmla="*/ 160273 h 190500"/>
              <a:gd name="connsiteX17" fmla="*/ 129666 w 1152537"/>
              <a:gd name="connsiteY17" fmla="*/ 167766 h 190500"/>
              <a:gd name="connsiteX18" fmla="*/ 84378 w 1152537"/>
              <a:gd name="connsiteY18" fmla="*/ 175386 h 190500"/>
              <a:gd name="connsiteX19" fmla="*/ 47332 w 1152537"/>
              <a:gd name="connsiteY19" fmla="*/ 181355 h 190500"/>
              <a:gd name="connsiteX20" fmla="*/ 20586 w 1152537"/>
              <a:gd name="connsiteY20" fmla="*/ 185928 h 190500"/>
              <a:gd name="connsiteX21" fmla="*/ 6172 w 1152537"/>
              <a:gd name="connsiteY21" fmla="*/ 188976 h 190500"/>
              <a:gd name="connsiteX22" fmla="*/ 0 w 1152537"/>
              <a:gd name="connsiteY22" fmla="*/ 190500 h 190500"/>
              <a:gd name="connsiteX23" fmla="*/ 0 w 1152537"/>
              <a:gd name="connsiteY23" fmla="*/ 46863 h 190500"/>
              <a:gd name="connsiteX24" fmla="*/ 576211 w 1152537"/>
              <a:gd name="connsiteY24" fmla="*/ 0 h 190500"/>
              <a:gd name="connsiteX25" fmla="*/ 1152537 w 1152537"/>
              <a:gd name="connsiteY25" fmla="*/ 46863 h 190500"/>
              <a:gd name="connsiteX26" fmla="*/ 1152537 w 1152537"/>
              <a:gd name="connsiteY26" fmla="*/ 190500 h 1905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  <a:cxn ang="11">
                <a:pos x="connsiteX11" y="connsiteY11"/>
              </a:cxn>
              <a:cxn ang="12">
                <a:pos x="connsiteX12" y="connsiteY12"/>
              </a:cxn>
              <a:cxn ang="13">
                <a:pos x="connsiteX13" y="connsiteY13"/>
              </a:cxn>
              <a:cxn ang="14">
                <a:pos x="connsiteX14" y="connsiteY14"/>
              </a:cxn>
              <a:cxn ang="15">
                <a:pos x="connsiteX15" y="connsiteY15"/>
              </a:cxn>
              <a:cxn ang="16">
                <a:pos x="connsiteX16" y="connsiteY16"/>
              </a:cxn>
              <a:cxn ang="17">
                <a:pos x="connsiteX17" y="connsiteY17"/>
              </a:cxn>
              <a:cxn ang="18">
                <a:pos x="connsiteX18" y="connsiteY18"/>
              </a:cxn>
              <a:cxn ang="19">
                <a:pos x="connsiteX19" y="connsiteY19"/>
              </a:cxn>
              <a:cxn ang="20">
                <a:pos x="connsiteX20" y="connsiteY20"/>
              </a:cxn>
              <a:cxn ang="21">
                <a:pos x="connsiteX21" y="connsiteY21"/>
              </a:cxn>
              <a:cxn ang="22">
                <a:pos x="connsiteX22" y="connsiteY22"/>
              </a:cxn>
              <a:cxn ang="23">
                <a:pos x="connsiteX23" y="connsiteY23"/>
              </a:cxn>
              <a:cxn ang="24">
                <a:pos x="connsiteX24" y="connsiteY24"/>
              </a:cxn>
              <a:cxn ang="25">
                <a:pos x="connsiteX25" y="connsiteY25"/>
              </a:cxn>
              <a:cxn ang="26">
                <a:pos x="connsiteX26" y="connsiteY26"/>
              </a:cxn>
            </a:cxnLst>
            <a:rect l="l" t="t" r="r" b="b"/>
            <a:pathLst>
              <a:path w="1152537" h="190500">
                <a:moveTo>
                  <a:pt x="1152537" y="190500"/>
                </a:moveTo>
                <a:lnTo>
                  <a:pt x="1148473" y="188976"/>
                </a:lnTo>
                <a:lnTo>
                  <a:pt x="1131963" y="185928"/>
                </a:lnTo>
                <a:lnTo>
                  <a:pt x="1105166" y="181355"/>
                </a:lnTo>
                <a:lnTo>
                  <a:pt x="1068209" y="175386"/>
                </a:lnTo>
                <a:lnTo>
                  <a:pt x="1020838" y="167766"/>
                </a:lnTo>
                <a:lnTo>
                  <a:pt x="965212" y="160273"/>
                </a:lnTo>
                <a:lnTo>
                  <a:pt x="901458" y="154178"/>
                </a:lnTo>
                <a:lnTo>
                  <a:pt x="829449" y="148209"/>
                </a:lnTo>
                <a:lnTo>
                  <a:pt x="751217" y="143636"/>
                </a:lnTo>
                <a:lnTo>
                  <a:pt x="664730" y="139065"/>
                </a:lnTo>
                <a:lnTo>
                  <a:pt x="572147" y="139065"/>
                </a:lnTo>
                <a:lnTo>
                  <a:pt x="479564" y="139065"/>
                </a:lnTo>
                <a:lnTo>
                  <a:pt x="395109" y="143636"/>
                </a:lnTo>
                <a:lnTo>
                  <a:pt x="317004" y="148209"/>
                </a:lnTo>
                <a:lnTo>
                  <a:pt x="244868" y="154178"/>
                </a:lnTo>
                <a:lnTo>
                  <a:pt x="183172" y="160273"/>
                </a:lnTo>
                <a:lnTo>
                  <a:pt x="129666" y="167766"/>
                </a:lnTo>
                <a:lnTo>
                  <a:pt x="84378" y="175386"/>
                </a:lnTo>
                <a:lnTo>
                  <a:pt x="47332" y="181355"/>
                </a:lnTo>
                <a:lnTo>
                  <a:pt x="20586" y="185928"/>
                </a:lnTo>
                <a:lnTo>
                  <a:pt x="6172" y="188976"/>
                </a:lnTo>
                <a:lnTo>
                  <a:pt x="0" y="190500"/>
                </a:lnTo>
                <a:lnTo>
                  <a:pt x="0" y="46863"/>
                </a:lnTo>
                <a:lnTo>
                  <a:pt x="576211" y="0"/>
                </a:lnTo>
                <a:lnTo>
                  <a:pt x="1152537" y="46863"/>
                </a:lnTo>
                <a:lnTo>
                  <a:pt x="1152537" y="190500"/>
                </a:lnTo>
              </a:path>
            </a:pathLst>
          </a:custGeom>
          <a:solidFill>
            <a:srgbClr val="D9D9D9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Freeform 3"/>
          <p:cNvSpPr/>
          <p:nvPr/>
        </p:nvSpPr>
        <p:spPr>
          <a:xfrm>
            <a:off x="2381504" y="1203604"/>
            <a:ext cx="6000496" cy="3390495"/>
          </a:xfrm>
          <a:custGeom>
            <a:avLst/>
            <a:gdLst>
              <a:gd name="connsiteX0" fmla="*/ 0 w 6552692"/>
              <a:gd name="connsiteY0" fmla="*/ 984859 h 984859"/>
              <a:gd name="connsiteX1" fmla="*/ 6552691 w 6552692"/>
              <a:gd name="connsiteY1" fmla="*/ 984859 h 984859"/>
              <a:gd name="connsiteX2" fmla="*/ 6552691 w 6552692"/>
              <a:gd name="connsiteY2" fmla="*/ 0 h 984859"/>
              <a:gd name="connsiteX3" fmla="*/ 0 w 6552692"/>
              <a:gd name="connsiteY3" fmla="*/ 0 h 984859"/>
              <a:gd name="connsiteX4" fmla="*/ 0 w 6552692"/>
              <a:gd name="connsiteY4" fmla="*/ 984859 h 984859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6552692" h="984859">
                <a:moveTo>
                  <a:pt x="0" y="984859"/>
                </a:moveTo>
                <a:lnTo>
                  <a:pt x="6552691" y="984859"/>
                </a:lnTo>
                <a:lnTo>
                  <a:pt x="6552691" y="0"/>
                </a:lnTo>
                <a:lnTo>
                  <a:pt x="0" y="0"/>
                </a:lnTo>
                <a:lnTo>
                  <a:pt x="0" y="984859"/>
                </a:lnTo>
              </a:path>
            </a:pathLst>
          </a:custGeom>
          <a:solidFill>
            <a:srgbClr val="00B0F0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Freeform 3"/>
          <p:cNvSpPr/>
          <p:nvPr/>
        </p:nvSpPr>
        <p:spPr>
          <a:xfrm>
            <a:off x="952106" y="1347660"/>
            <a:ext cx="1304924" cy="395287"/>
          </a:xfrm>
          <a:custGeom>
            <a:avLst/>
            <a:gdLst>
              <a:gd name="connsiteX0" fmla="*/ 0 w 1304924"/>
              <a:gd name="connsiteY0" fmla="*/ 395287 h 395287"/>
              <a:gd name="connsiteX1" fmla="*/ 1304924 w 1304924"/>
              <a:gd name="connsiteY1" fmla="*/ 395287 h 395287"/>
              <a:gd name="connsiteX2" fmla="*/ 1304924 w 1304924"/>
              <a:gd name="connsiteY2" fmla="*/ 0 h 395287"/>
              <a:gd name="connsiteX3" fmla="*/ 0 w 1304924"/>
              <a:gd name="connsiteY3" fmla="*/ 0 h 395287"/>
              <a:gd name="connsiteX4" fmla="*/ 0 w 1304924"/>
              <a:gd name="connsiteY4" fmla="*/ 395287 h 395287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304924" h="395287">
                <a:moveTo>
                  <a:pt x="0" y="395287"/>
                </a:moveTo>
                <a:lnTo>
                  <a:pt x="1304924" y="395287"/>
                </a:lnTo>
                <a:lnTo>
                  <a:pt x="1304924" y="0"/>
                </a:lnTo>
                <a:lnTo>
                  <a:pt x="0" y="0"/>
                </a:lnTo>
                <a:lnTo>
                  <a:pt x="0" y="395287"/>
                </a:lnTo>
              </a:path>
            </a:pathLst>
          </a:custGeom>
          <a:solidFill>
            <a:srgbClr val="246E30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342900"/>
            <a:ext cx="660400" cy="469900"/>
          </a:xfrm>
          <a:prstGeom prst="rect">
            <a:avLst/>
          </a:prstGeom>
          <a:noFill/>
        </p:spPr>
      </p:pic>
      <p:pic>
        <p:nvPicPr>
          <p:cNvPr id="20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50900" y="1282700"/>
            <a:ext cx="1460500" cy="622300"/>
          </a:xfrm>
          <a:prstGeom prst="rect">
            <a:avLst/>
          </a:prstGeom>
          <a:noFill/>
        </p:spPr>
      </p:pic>
      <p:pic>
        <p:nvPicPr>
          <p:cNvPr id="21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4648200"/>
            <a:ext cx="2997200" cy="4699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1346200" y="50800"/>
            <a:ext cx="1955800" cy="9906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7800"/>
              </a:lnSpc>
              <a:tabLst/>
            </a:pPr>
            <a:r>
              <a:rPr lang="en-US" altLang="zh-CN" sz="6002" dirty="0" smtClean="0">
                <a:solidFill>
                  <a:srgbClr val="FFFFFF"/>
                </a:solidFill>
                <a:latin typeface="微软雅黑" pitchFamily="18" charset="0"/>
                <a:cs typeface="微软雅黑" pitchFamily="18" charset="0"/>
              </a:rPr>
              <a:t>2</a:t>
            </a:r>
            <a:r>
              <a:rPr lang="en-US" altLang="zh-CN" sz="279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795" b="1" dirty="0" smtClean="0">
                <a:solidFill>
                  <a:srgbClr val="FFFFFF"/>
                </a:solidFill>
                <a:latin typeface="微软雅黑" pitchFamily="18" charset="0"/>
                <a:cs typeface="微软雅黑" pitchFamily="18" charset="0"/>
              </a:rPr>
              <a:t>主要任务</a:t>
            </a:r>
          </a:p>
        </p:txBody>
      </p:sp>
      <p:sp>
        <p:nvSpPr>
          <p:cNvPr id="23" name="TextBox 1"/>
          <p:cNvSpPr txBox="1"/>
          <p:nvPr/>
        </p:nvSpPr>
        <p:spPr>
          <a:xfrm>
            <a:off x="8674100" y="4940300"/>
            <a:ext cx="88900" cy="1778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400"/>
              </a:lnSpc>
              <a:tabLst/>
            </a:pPr>
            <a:r>
              <a:rPr lang="en-US" altLang="zh-CN" sz="1403" b="1" dirty="0" smtClean="0">
                <a:solidFill>
                  <a:srgbClr val="FFFFFF"/>
                </a:solidFill>
                <a:latin typeface="Calibri" pitchFamily="18" charset="0"/>
                <a:cs typeface="Calibri" pitchFamily="18" charset="0"/>
              </a:rPr>
              <a:t>9</a:t>
            </a:r>
          </a:p>
        </p:txBody>
      </p:sp>
      <p:sp>
        <p:nvSpPr>
          <p:cNvPr id="25" name="TextBox 1"/>
          <p:cNvSpPr txBox="1"/>
          <p:nvPr/>
        </p:nvSpPr>
        <p:spPr>
          <a:xfrm>
            <a:off x="2501900" y="1397000"/>
            <a:ext cx="5575300" cy="2898229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r>
              <a:rPr lang="en-US" altLang="zh-CN" sz="1596" dirty="0" smtClean="0">
                <a:solidFill>
                  <a:srgbClr val="E46C0A"/>
                </a:solidFill>
                <a:latin typeface="Wingdings" pitchFamily="18" charset="0"/>
                <a:cs typeface="Wingdings" pitchFamily="18" charset="0"/>
              </a:rPr>
              <a:t></a:t>
            </a:r>
            <a:r>
              <a:rPr lang="zh-CN" altLang="en-US" dirty="0"/>
              <a:t>晒课节点</a:t>
            </a:r>
          </a:p>
          <a:p>
            <a:endParaRPr lang="en-US" altLang="zh-CN" dirty="0" smtClean="0"/>
          </a:p>
          <a:p>
            <a:r>
              <a:rPr lang="zh-CN" altLang="en-US" dirty="0" smtClean="0"/>
              <a:t>活动</a:t>
            </a:r>
            <a:r>
              <a:rPr lang="zh-CN" altLang="en-US" dirty="0"/>
              <a:t>产生的巨量资源有效提高了国家基础教育数字资源</a:t>
            </a:r>
            <a:r>
              <a:rPr lang="zh-CN" altLang="en-US" dirty="0" smtClean="0"/>
              <a:t>公共</a:t>
            </a:r>
            <a:r>
              <a:rPr lang="zh-CN" altLang="en-US" dirty="0"/>
              <a:t>服务的能力和水平</a:t>
            </a:r>
            <a:r>
              <a:rPr lang="zh-CN" altLang="en-US" dirty="0" smtClean="0"/>
              <a:t>。</a:t>
            </a:r>
            <a:endParaRPr lang="en-US" altLang="zh-CN" dirty="0" smtClean="0"/>
          </a:p>
          <a:p>
            <a:r>
              <a:rPr lang="zh-CN" altLang="en-US" dirty="0" smtClean="0"/>
              <a:t>为</a:t>
            </a:r>
            <a:r>
              <a:rPr lang="zh-CN" altLang="en-US" dirty="0"/>
              <a:t>尽快形成系列化优质</a:t>
            </a:r>
            <a:r>
              <a:rPr lang="zh-CN" altLang="en-US" dirty="0" smtClean="0"/>
              <a:t>资源，</a:t>
            </a:r>
            <a:r>
              <a:rPr lang="zh-CN" altLang="en-US" dirty="0"/>
              <a:t>鼓励教师在无“部优”和“省优”课例的节点下晒</a:t>
            </a:r>
            <a:r>
              <a:rPr lang="zh-CN" altLang="en-US" dirty="0" smtClean="0"/>
              <a:t>课，本</a:t>
            </a:r>
            <a:r>
              <a:rPr lang="zh-CN" altLang="en-US" dirty="0"/>
              <a:t>市使用国家统编教材的</a:t>
            </a:r>
            <a:r>
              <a:rPr lang="zh-CN" altLang="en-US" dirty="0">
                <a:solidFill>
                  <a:srgbClr val="FF0000"/>
                </a:solidFill>
              </a:rPr>
              <a:t>语文、历史、道德与法治</a:t>
            </a:r>
            <a:r>
              <a:rPr lang="zh-CN" altLang="en-US" dirty="0" smtClean="0"/>
              <a:t>三门</a:t>
            </a:r>
            <a:r>
              <a:rPr lang="zh-CN" altLang="en-US" dirty="0"/>
              <a:t>学科在国家平台上“省优”课例总数</a:t>
            </a:r>
            <a:r>
              <a:rPr lang="zh-CN" altLang="en-US" dirty="0" smtClean="0"/>
              <a:t>超过</a:t>
            </a:r>
            <a:r>
              <a:rPr lang="en-US" altLang="zh-CN" sz="3600" dirty="0" smtClean="0">
                <a:solidFill>
                  <a:srgbClr val="FF0000"/>
                </a:solidFill>
              </a:rPr>
              <a:t>5</a:t>
            </a:r>
            <a:r>
              <a:rPr lang="zh-CN" altLang="en-US" dirty="0"/>
              <a:t>堂的节点暂不开放晒课。</a:t>
            </a:r>
          </a:p>
          <a:p>
            <a:pPr>
              <a:lnSpc>
                <a:spcPts val="2800"/>
              </a:lnSpc>
              <a:tabLst>
                <a:tab pos="279400" algn="l"/>
              </a:tabLst>
            </a:pPr>
            <a:endParaRPr lang="en-US" altLang="zh-CN" sz="1596" dirty="0" smtClean="0">
              <a:solidFill>
                <a:srgbClr val="000000"/>
              </a:solidFill>
              <a:latin typeface="微软雅黑" pitchFamily="18" charset="0"/>
              <a:cs typeface="微软雅黑" pitchFamily="18" charset="0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1405891" y="1319600"/>
            <a:ext cx="350518" cy="4514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800"/>
              </a:lnSpc>
              <a:tabLst>
                <a:tab pos="279400" algn="l"/>
              </a:tabLst>
            </a:pPr>
            <a:r>
              <a:rPr lang="en-US" altLang="zh-CN" b="1" dirty="0" smtClean="0">
                <a:solidFill>
                  <a:schemeClr val="bg1"/>
                </a:solidFill>
                <a:latin typeface="微软雅黑" pitchFamily="18" charset="0"/>
                <a:cs typeface="微软雅黑" pitchFamily="18" charset="0"/>
              </a:rPr>
              <a:t>⑥</a:t>
            </a:r>
            <a:endParaRPr lang="en-US" altLang="zh-CN" b="1" dirty="0">
              <a:solidFill>
                <a:schemeClr val="bg1"/>
              </a:solidFill>
              <a:latin typeface="微软雅黑" pitchFamily="18" charset="0"/>
              <a:cs typeface="微软雅黑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41183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3"/>
          <p:cNvSpPr/>
          <p:nvPr/>
        </p:nvSpPr>
        <p:spPr>
          <a:xfrm>
            <a:off x="0" y="50"/>
            <a:ext cx="9144000" cy="899998"/>
          </a:xfrm>
          <a:custGeom>
            <a:avLst/>
            <a:gdLst>
              <a:gd name="connsiteX0" fmla="*/ 0 w 9144000"/>
              <a:gd name="connsiteY0" fmla="*/ 899998 h 899998"/>
              <a:gd name="connsiteX1" fmla="*/ 9144000 w 9144000"/>
              <a:gd name="connsiteY1" fmla="*/ 899998 h 899998"/>
              <a:gd name="connsiteX2" fmla="*/ 9144000 w 9144000"/>
              <a:gd name="connsiteY2" fmla="*/ 0 h 899998"/>
              <a:gd name="connsiteX3" fmla="*/ 0 w 9144000"/>
              <a:gd name="connsiteY3" fmla="*/ 0 h 899998"/>
              <a:gd name="connsiteX4" fmla="*/ 0 w 9144000"/>
              <a:gd name="connsiteY4" fmla="*/ 899998 h 899998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9144000" h="899998">
                <a:moveTo>
                  <a:pt x="0" y="899998"/>
                </a:moveTo>
                <a:lnTo>
                  <a:pt x="9144000" y="899998"/>
                </a:lnTo>
                <a:lnTo>
                  <a:pt x="9144000" y="0"/>
                </a:lnTo>
                <a:lnTo>
                  <a:pt x="0" y="0"/>
                </a:lnTo>
                <a:lnTo>
                  <a:pt x="0" y="899998"/>
                </a:lnTo>
              </a:path>
            </a:pathLst>
          </a:custGeom>
          <a:solidFill>
            <a:srgbClr val="246E30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Freeform 3"/>
          <p:cNvSpPr/>
          <p:nvPr/>
        </p:nvSpPr>
        <p:spPr>
          <a:xfrm>
            <a:off x="-6350" y="823722"/>
            <a:ext cx="3829177" cy="22225"/>
          </a:xfrm>
          <a:custGeom>
            <a:avLst/>
            <a:gdLst>
              <a:gd name="connsiteX0" fmla="*/ 6350 w 3829177"/>
              <a:gd name="connsiteY0" fmla="*/ 6350 h 22225"/>
              <a:gd name="connsiteX1" fmla="*/ 3822827 w 3829177"/>
              <a:gd name="connsiteY1" fmla="*/ 6350 h 22225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</a:cxnLst>
            <a:rect l="l" t="t" r="r" b="b"/>
            <a:pathLst>
              <a:path w="3829177" h="22225">
                <a:moveTo>
                  <a:pt x="6350" y="6350"/>
                </a:moveTo>
                <a:lnTo>
                  <a:pt x="3822827" y="6350"/>
                </a:lnTo>
              </a:path>
            </a:pathLst>
          </a:custGeom>
          <a:ln w="12700">
            <a:solidFill>
              <a:srgbClr val="FFFFFF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Freeform 3"/>
          <p:cNvSpPr/>
          <p:nvPr/>
        </p:nvSpPr>
        <p:spPr>
          <a:xfrm>
            <a:off x="-6350" y="71247"/>
            <a:ext cx="3829177" cy="22225"/>
          </a:xfrm>
          <a:custGeom>
            <a:avLst/>
            <a:gdLst>
              <a:gd name="connsiteX0" fmla="*/ 6350 w 3829177"/>
              <a:gd name="connsiteY0" fmla="*/ 6350 h 22225"/>
              <a:gd name="connsiteX1" fmla="*/ 3822827 w 3829177"/>
              <a:gd name="connsiteY1" fmla="*/ 6350 h 22225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</a:cxnLst>
            <a:rect l="l" t="t" r="r" b="b"/>
            <a:pathLst>
              <a:path w="3829177" h="22225">
                <a:moveTo>
                  <a:pt x="6350" y="6350"/>
                </a:moveTo>
                <a:lnTo>
                  <a:pt x="3822827" y="6350"/>
                </a:lnTo>
              </a:path>
            </a:pathLst>
          </a:custGeom>
          <a:ln w="12700">
            <a:solidFill>
              <a:srgbClr val="FFFFFF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Freeform 3"/>
          <p:cNvSpPr/>
          <p:nvPr/>
        </p:nvSpPr>
        <p:spPr>
          <a:xfrm>
            <a:off x="468896" y="261493"/>
            <a:ext cx="72186" cy="63881"/>
          </a:xfrm>
          <a:custGeom>
            <a:avLst/>
            <a:gdLst>
              <a:gd name="connsiteX0" fmla="*/ 72186 w 72186"/>
              <a:gd name="connsiteY0" fmla="*/ 49022 h 63881"/>
              <a:gd name="connsiteX1" fmla="*/ 55879 w 72186"/>
              <a:gd name="connsiteY1" fmla="*/ 63881 h 63881"/>
              <a:gd name="connsiteX2" fmla="*/ 18618 w 72186"/>
              <a:gd name="connsiteY2" fmla="*/ 63881 h 63881"/>
              <a:gd name="connsiteX3" fmla="*/ 0 w 72186"/>
              <a:gd name="connsiteY3" fmla="*/ 49022 h 63881"/>
              <a:gd name="connsiteX4" fmla="*/ 0 w 72186"/>
              <a:gd name="connsiteY4" fmla="*/ 14986 h 63881"/>
              <a:gd name="connsiteX5" fmla="*/ 18618 w 72186"/>
              <a:gd name="connsiteY5" fmla="*/ 0 h 63881"/>
              <a:gd name="connsiteX6" fmla="*/ 55879 w 72186"/>
              <a:gd name="connsiteY6" fmla="*/ 0 h 63881"/>
              <a:gd name="connsiteX7" fmla="*/ 72186 w 72186"/>
              <a:gd name="connsiteY7" fmla="*/ 14986 h 63881"/>
              <a:gd name="connsiteX8" fmla="*/ 72186 w 72186"/>
              <a:gd name="connsiteY8" fmla="*/ 49022 h 63881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</a:cxnLst>
            <a:rect l="l" t="t" r="r" b="b"/>
            <a:pathLst>
              <a:path w="72186" h="63881">
                <a:moveTo>
                  <a:pt x="72186" y="49022"/>
                </a:moveTo>
                <a:cubicBezTo>
                  <a:pt x="72186" y="57531"/>
                  <a:pt x="65201" y="63881"/>
                  <a:pt x="55879" y="63881"/>
                </a:cubicBezTo>
                <a:cubicBezTo>
                  <a:pt x="18618" y="63881"/>
                  <a:pt x="18618" y="63881"/>
                  <a:pt x="18618" y="63881"/>
                </a:cubicBezTo>
                <a:cubicBezTo>
                  <a:pt x="9309" y="63881"/>
                  <a:pt x="0" y="57531"/>
                  <a:pt x="0" y="49022"/>
                </a:cubicBezTo>
                <a:cubicBezTo>
                  <a:pt x="0" y="14986"/>
                  <a:pt x="0" y="14986"/>
                  <a:pt x="0" y="14986"/>
                </a:cubicBezTo>
                <a:cubicBezTo>
                  <a:pt x="0" y="6477"/>
                  <a:pt x="9309" y="0"/>
                  <a:pt x="18618" y="0"/>
                </a:cubicBezTo>
                <a:cubicBezTo>
                  <a:pt x="55879" y="0"/>
                  <a:pt x="55879" y="0"/>
                  <a:pt x="55879" y="0"/>
                </a:cubicBezTo>
                <a:cubicBezTo>
                  <a:pt x="65201" y="0"/>
                  <a:pt x="72186" y="6477"/>
                  <a:pt x="72186" y="14986"/>
                </a:cubicBezTo>
                <a:lnTo>
                  <a:pt x="72186" y="49022"/>
                </a:ln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Freeform 3"/>
          <p:cNvSpPr/>
          <p:nvPr/>
        </p:nvSpPr>
        <p:spPr>
          <a:xfrm>
            <a:off x="468896" y="380238"/>
            <a:ext cx="72186" cy="66547"/>
          </a:xfrm>
          <a:custGeom>
            <a:avLst/>
            <a:gdLst>
              <a:gd name="connsiteX0" fmla="*/ 72186 w 72186"/>
              <a:gd name="connsiteY0" fmla="*/ 51561 h 66547"/>
              <a:gd name="connsiteX1" fmla="*/ 55879 w 72186"/>
              <a:gd name="connsiteY1" fmla="*/ 66547 h 66547"/>
              <a:gd name="connsiteX2" fmla="*/ 18618 w 72186"/>
              <a:gd name="connsiteY2" fmla="*/ 66547 h 66547"/>
              <a:gd name="connsiteX3" fmla="*/ 0 w 72186"/>
              <a:gd name="connsiteY3" fmla="*/ 51561 h 66547"/>
              <a:gd name="connsiteX4" fmla="*/ 0 w 72186"/>
              <a:gd name="connsiteY4" fmla="*/ 17271 h 66547"/>
              <a:gd name="connsiteX5" fmla="*/ 18618 w 72186"/>
              <a:gd name="connsiteY5" fmla="*/ 0 h 66547"/>
              <a:gd name="connsiteX6" fmla="*/ 55879 w 72186"/>
              <a:gd name="connsiteY6" fmla="*/ 0 h 66547"/>
              <a:gd name="connsiteX7" fmla="*/ 72186 w 72186"/>
              <a:gd name="connsiteY7" fmla="*/ 17271 h 66547"/>
              <a:gd name="connsiteX8" fmla="*/ 72186 w 72186"/>
              <a:gd name="connsiteY8" fmla="*/ 51561 h 66547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</a:cxnLst>
            <a:rect l="l" t="t" r="r" b="b"/>
            <a:pathLst>
              <a:path w="72186" h="66547">
                <a:moveTo>
                  <a:pt x="72186" y="51561"/>
                </a:moveTo>
                <a:cubicBezTo>
                  <a:pt x="72186" y="60197"/>
                  <a:pt x="65201" y="66547"/>
                  <a:pt x="55879" y="66547"/>
                </a:cubicBezTo>
                <a:cubicBezTo>
                  <a:pt x="18618" y="66547"/>
                  <a:pt x="18618" y="66547"/>
                  <a:pt x="18618" y="66547"/>
                </a:cubicBezTo>
                <a:cubicBezTo>
                  <a:pt x="9309" y="66547"/>
                  <a:pt x="0" y="60197"/>
                  <a:pt x="0" y="51561"/>
                </a:cubicBezTo>
                <a:cubicBezTo>
                  <a:pt x="0" y="17271"/>
                  <a:pt x="0" y="17271"/>
                  <a:pt x="0" y="17271"/>
                </a:cubicBezTo>
                <a:cubicBezTo>
                  <a:pt x="0" y="8636"/>
                  <a:pt x="9309" y="0"/>
                  <a:pt x="18618" y="0"/>
                </a:cubicBezTo>
                <a:cubicBezTo>
                  <a:pt x="55879" y="0"/>
                  <a:pt x="55879" y="0"/>
                  <a:pt x="55879" y="0"/>
                </a:cubicBezTo>
                <a:cubicBezTo>
                  <a:pt x="65201" y="0"/>
                  <a:pt x="72186" y="8636"/>
                  <a:pt x="72186" y="17271"/>
                </a:cubicBezTo>
                <a:lnTo>
                  <a:pt x="72186" y="51561"/>
                </a:ln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Freeform 3"/>
          <p:cNvSpPr/>
          <p:nvPr/>
        </p:nvSpPr>
        <p:spPr>
          <a:xfrm>
            <a:off x="609307" y="261493"/>
            <a:ext cx="72186" cy="63881"/>
          </a:xfrm>
          <a:custGeom>
            <a:avLst/>
            <a:gdLst>
              <a:gd name="connsiteX0" fmla="*/ 72186 w 72186"/>
              <a:gd name="connsiteY0" fmla="*/ 49022 h 63881"/>
              <a:gd name="connsiteX1" fmla="*/ 55892 w 72186"/>
              <a:gd name="connsiteY1" fmla="*/ 63881 h 63881"/>
              <a:gd name="connsiteX2" fmla="*/ 18630 w 72186"/>
              <a:gd name="connsiteY2" fmla="*/ 63881 h 63881"/>
              <a:gd name="connsiteX3" fmla="*/ 0 w 72186"/>
              <a:gd name="connsiteY3" fmla="*/ 49022 h 63881"/>
              <a:gd name="connsiteX4" fmla="*/ 0 w 72186"/>
              <a:gd name="connsiteY4" fmla="*/ 14986 h 63881"/>
              <a:gd name="connsiteX5" fmla="*/ 18630 w 72186"/>
              <a:gd name="connsiteY5" fmla="*/ 0 h 63881"/>
              <a:gd name="connsiteX6" fmla="*/ 55892 w 72186"/>
              <a:gd name="connsiteY6" fmla="*/ 0 h 63881"/>
              <a:gd name="connsiteX7" fmla="*/ 72186 w 72186"/>
              <a:gd name="connsiteY7" fmla="*/ 14986 h 63881"/>
              <a:gd name="connsiteX8" fmla="*/ 72186 w 72186"/>
              <a:gd name="connsiteY8" fmla="*/ 49022 h 63881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</a:cxnLst>
            <a:rect l="l" t="t" r="r" b="b"/>
            <a:pathLst>
              <a:path w="72186" h="63881">
                <a:moveTo>
                  <a:pt x="72186" y="49022"/>
                </a:moveTo>
                <a:cubicBezTo>
                  <a:pt x="72186" y="57531"/>
                  <a:pt x="65201" y="63881"/>
                  <a:pt x="55892" y="63881"/>
                </a:cubicBezTo>
                <a:cubicBezTo>
                  <a:pt x="18630" y="63881"/>
                  <a:pt x="18630" y="63881"/>
                  <a:pt x="18630" y="63881"/>
                </a:cubicBezTo>
                <a:cubicBezTo>
                  <a:pt x="9321" y="63881"/>
                  <a:pt x="0" y="57531"/>
                  <a:pt x="0" y="49022"/>
                </a:cubicBezTo>
                <a:cubicBezTo>
                  <a:pt x="0" y="14986"/>
                  <a:pt x="0" y="14986"/>
                  <a:pt x="0" y="14986"/>
                </a:cubicBezTo>
                <a:cubicBezTo>
                  <a:pt x="0" y="6477"/>
                  <a:pt x="9321" y="0"/>
                  <a:pt x="18630" y="0"/>
                </a:cubicBezTo>
                <a:cubicBezTo>
                  <a:pt x="55892" y="0"/>
                  <a:pt x="55892" y="0"/>
                  <a:pt x="55892" y="0"/>
                </a:cubicBezTo>
                <a:cubicBezTo>
                  <a:pt x="65201" y="0"/>
                  <a:pt x="72186" y="6477"/>
                  <a:pt x="72186" y="14986"/>
                </a:cubicBezTo>
                <a:lnTo>
                  <a:pt x="72186" y="49022"/>
                </a:ln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Freeform 3"/>
          <p:cNvSpPr/>
          <p:nvPr/>
        </p:nvSpPr>
        <p:spPr>
          <a:xfrm>
            <a:off x="609307" y="380238"/>
            <a:ext cx="72186" cy="66547"/>
          </a:xfrm>
          <a:custGeom>
            <a:avLst/>
            <a:gdLst>
              <a:gd name="connsiteX0" fmla="*/ 72186 w 72186"/>
              <a:gd name="connsiteY0" fmla="*/ 51561 h 66547"/>
              <a:gd name="connsiteX1" fmla="*/ 55892 w 72186"/>
              <a:gd name="connsiteY1" fmla="*/ 66547 h 66547"/>
              <a:gd name="connsiteX2" fmla="*/ 18630 w 72186"/>
              <a:gd name="connsiteY2" fmla="*/ 66547 h 66547"/>
              <a:gd name="connsiteX3" fmla="*/ 0 w 72186"/>
              <a:gd name="connsiteY3" fmla="*/ 51561 h 66547"/>
              <a:gd name="connsiteX4" fmla="*/ 0 w 72186"/>
              <a:gd name="connsiteY4" fmla="*/ 17271 h 66547"/>
              <a:gd name="connsiteX5" fmla="*/ 18630 w 72186"/>
              <a:gd name="connsiteY5" fmla="*/ 0 h 66547"/>
              <a:gd name="connsiteX6" fmla="*/ 55892 w 72186"/>
              <a:gd name="connsiteY6" fmla="*/ 0 h 66547"/>
              <a:gd name="connsiteX7" fmla="*/ 72186 w 72186"/>
              <a:gd name="connsiteY7" fmla="*/ 17271 h 66547"/>
              <a:gd name="connsiteX8" fmla="*/ 72186 w 72186"/>
              <a:gd name="connsiteY8" fmla="*/ 51561 h 66547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</a:cxnLst>
            <a:rect l="l" t="t" r="r" b="b"/>
            <a:pathLst>
              <a:path w="72186" h="66547">
                <a:moveTo>
                  <a:pt x="72186" y="51561"/>
                </a:moveTo>
                <a:cubicBezTo>
                  <a:pt x="72186" y="60197"/>
                  <a:pt x="65201" y="66547"/>
                  <a:pt x="55892" y="66547"/>
                </a:cubicBezTo>
                <a:cubicBezTo>
                  <a:pt x="18630" y="66547"/>
                  <a:pt x="18630" y="66547"/>
                  <a:pt x="18630" y="66547"/>
                </a:cubicBezTo>
                <a:cubicBezTo>
                  <a:pt x="9321" y="66547"/>
                  <a:pt x="0" y="60197"/>
                  <a:pt x="0" y="51561"/>
                </a:cubicBezTo>
                <a:cubicBezTo>
                  <a:pt x="0" y="17271"/>
                  <a:pt x="0" y="17271"/>
                  <a:pt x="0" y="17271"/>
                </a:cubicBezTo>
                <a:cubicBezTo>
                  <a:pt x="0" y="8636"/>
                  <a:pt x="9321" y="0"/>
                  <a:pt x="18630" y="0"/>
                </a:cubicBezTo>
                <a:cubicBezTo>
                  <a:pt x="55892" y="0"/>
                  <a:pt x="55892" y="0"/>
                  <a:pt x="55892" y="0"/>
                </a:cubicBezTo>
                <a:cubicBezTo>
                  <a:pt x="65201" y="0"/>
                  <a:pt x="72186" y="8636"/>
                  <a:pt x="72186" y="17271"/>
                </a:cubicBezTo>
                <a:lnTo>
                  <a:pt x="72186" y="51561"/>
                </a:ln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Freeform 3"/>
          <p:cNvSpPr/>
          <p:nvPr/>
        </p:nvSpPr>
        <p:spPr>
          <a:xfrm>
            <a:off x="609307" y="501650"/>
            <a:ext cx="72186" cy="63880"/>
          </a:xfrm>
          <a:custGeom>
            <a:avLst/>
            <a:gdLst>
              <a:gd name="connsiteX0" fmla="*/ 72186 w 72186"/>
              <a:gd name="connsiteY0" fmla="*/ 49022 h 63880"/>
              <a:gd name="connsiteX1" fmla="*/ 55892 w 72186"/>
              <a:gd name="connsiteY1" fmla="*/ 63880 h 63880"/>
              <a:gd name="connsiteX2" fmla="*/ 18630 w 72186"/>
              <a:gd name="connsiteY2" fmla="*/ 63880 h 63880"/>
              <a:gd name="connsiteX3" fmla="*/ 0 w 72186"/>
              <a:gd name="connsiteY3" fmla="*/ 49022 h 63880"/>
              <a:gd name="connsiteX4" fmla="*/ 0 w 72186"/>
              <a:gd name="connsiteY4" fmla="*/ 14986 h 63880"/>
              <a:gd name="connsiteX5" fmla="*/ 18630 w 72186"/>
              <a:gd name="connsiteY5" fmla="*/ 0 h 63880"/>
              <a:gd name="connsiteX6" fmla="*/ 55892 w 72186"/>
              <a:gd name="connsiteY6" fmla="*/ 0 h 63880"/>
              <a:gd name="connsiteX7" fmla="*/ 72186 w 72186"/>
              <a:gd name="connsiteY7" fmla="*/ 14986 h 63880"/>
              <a:gd name="connsiteX8" fmla="*/ 72186 w 72186"/>
              <a:gd name="connsiteY8" fmla="*/ 49022 h 6388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</a:cxnLst>
            <a:rect l="l" t="t" r="r" b="b"/>
            <a:pathLst>
              <a:path w="72186" h="63880">
                <a:moveTo>
                  <a:pt x="72186" y="49022"/>
                </a:moveTo>
                <a:cubicBezTo>
                  <a:pt x="72186" y="57530"/>
                  <a:pt x="65201" y="63880"/>
                  <a:pt x="55892" y="63880"/>
                </a:cubicBezTo>
                <a:cubicBezTo>
                  <a:pt x="18630" y="63880"/>
                  <a:pt x="18630" y="63880"/>
                  <a:pt x="18630" y="63880"/>
                </a:cubicBezTo>
                <a:cubicBezTo>
                  <a:pt x="9321" y="63880"/>
                  <a:pt x="0" y="57530"/>
                  <a:pt x="0" y="49022"/>
                </a:cubicBezTo>
                <a:cubicBezTo>
                  <a:pt x="0" y="14986"/>
                  <a:pt x="0" y="14986"/>
                  <a:pt x="0" y="14986"/>
                </a:cubicBezTo>
                <a:cubicBezTo>
                  <a:pt x="0" y="6476"/>
                  <a:pt x="9321" y="0"/>
                  <a:pt x="18630" y="0"/>
                </a:cubicBezTo>
                <a:cubicBezTo>
                  <a:pt x="55892" y="0"/>
                  <a:pt x="55892" y="0"/>
                  <a:pt x="55892" y="0"/>
                </a:cubicBezTo>
                <a:cubicBezTo>
                  <a:pt x="65201" y="0"/>
                  <a:pt x="72186" y="6476"/>
                  <a:pt x="72186" y="14986"/>
                </a:cubicBezTo>
                <a:lnTo>
                  <a:pt x="72186" y="49022"/>
                </a:ln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Freeform 3"/>
          <p:cNvSpPr/>
          <p:nvPr/>
        </p:nvSpPr>
        <p:spPr>
          <a:xfrm>
            <a:off x="751712" y="261493"/>
            <a:ext cx="69215" cy="63881"/>
          </a:xfrm>
          <a:custGeom>
            <a:avLst/>
            <a:gdLst>
              <a:gd name="connsiteX0" fmla="*/ 69215 w 69215"/>
              <a:gd name="connsiteY0" fmla="*/ 49022 h 63881"/>
              <a:gd name="connsiteX1" fmla="*/ 53073 w 69215"/>
              <a:gd name="connsiteY1" fmla="*/ 63881 h 63881"/>
              <a:gd name="connsiteX2" fmla="*/ 16154 w 69215"/>
              <a:gd name="connsiteY2" fmla="*/ 63881 h 63881"/>
              <a:gd name="connsiteX3" fmla="*/ 0 w 69215"/>
              <a:gd name="connsiteY3" fmla="*/ 49022 h 63881"/>
              <a:gd name="connsiteX4" fmla="*/ 0 w 69215"/>
              <a:gd name="connsiteY4" fmla="*/ 14986 h 63881"/>
              <a:gd name="connsiteX5" fmla="*/ 16154 w 69215"/>
              <a:gd name="connsiteY5" fmla="*/ 0 h 63881"/>
              <a:gd name="connsiteX6" fmla="*/ 53073 w 69215"/>
              <a:gd name="connsiteY6" fmla="*/ 0 h 63881"/>
              <a:gd name="connsiteX7" fmla="*/ 69215 w 69215"/>
              <a:gd name="connsiteY7" fmla="*/ 14986 h 63881"/>
              <a:gd name="connsiteX8" fmla="*/ 69215 w 69215"/>
              <a:gd name="connsiteY8" fmla="*/ 49022 h 63881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</a:cxnLst>
            <a:rect l="l" t="t" r="r" b="b"/>
            <a:pathLst>
              <a:path w="69215" h="63881">
                <a:moveTo>
                  <a:pt x="69215" y="49022"/>
                </a:moveTo>
                <a:cubicBezTo>
                  <a:pt x="69215" y="57531"/>
                  <a:pt x="62293" y="63881"/>
                  <a:pt x="53073" y="63881"/>
                </a:cubicBezTo>
                <a:cubicBezTo>
                  <a:pt x="16154" y="63881"/>
                  <a:pt x="16154" y="63881"/>
                  <a:pt x="16154" y="63881"/>
                </a:cubicBezTo>
                <a:cubicBezTo>
                  <a:pt x="6921" y="63881"/>
                  <a:pt x="0" y="57531"/>
                  <a:pt x="0" y="49022"/>
                </a:cubicBezTo>
                <a:cubicBezTo>
                  <a:pt x="0" y="14986"/>
                  <a:pt x="0" y="14986"/>
                  <a:pt x="0" y="14986"/>
                </a:cubicBezTo>
                <a:cubicBezTo>
                  <a:pt x="0" y="6477"/>
                  <a:pt x="6921" y="0"/>
                  <a:pt x="16154" y="0"/>
                </a:cubicBezTo>
                <a:cubicBezTo>
                  <a:pt x="53073" y="0"/>
                  <a:pt x="53073" y="0"/>
                  <a:pt x="53073" y="0"/>
                </a:cubicBezTo>
                <a:cubicBezTo>
                  <a:pt x="62293" y="0"/>
                  <a:pt x="69215" y="6477"/>
                  <a:pt x="69215" y="14986"/>
                </a:cubicBezTo>
                <a:lnTo>
                  <a:pt x="69215" y="49022"/>
                </a:ln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Freeform 3"/>
          <p:cNvSpPr/>
          <p:nvPr/>
        </p:nvSpPr>
        <p:spPr>
          <a:xfrm>
            <a:off x="751712" y="380238"/>
            <a:ext cx="69215" cy="66547"/>
          </a:xfrm>
          <a:custGeom>
            <a:avLst/>
            <a:gdLst>
              <a:gd name="connsiteX0" fmla="*/ 69215 w 69215"/>
              <a:gd name="connsiteY0" fmla="*/ 51561 h 66547"/>
              <a:gd name="connsiteX1" fmla="*/ 53073 w 69215"/>
              <a:gd name="connsiteY1" fmla="*/ 66547 h 66547"/>
              <a:gd name="connsiteX2" fmla="*/ 16154 w 69215"/>
              <a:gd name="connsiteY2" fmla="*/ 66547 h 66547"/>
              <a:gd name="connsiteX3" fmla="*/ 0 w 69215"/>
              <a:gd name="connsiteY3" fmla="*/ 51561 h 66547"/>
              <a:gd name="connsiteX4" fmla="*/ 0 w 69215"/>
              <a:gd name="connsiteY4" fmla="*/ 17271 h 66547"/>
              <a:gd name="connsiteX5" fmla="*/ 16154 w 69215"/>
              <a:gd name="connsiteY5" fmla="*/ 0 h 66547"/>
              <a:gd name="connsiteX6" fmla="*/ 53073 w 69215"/>
              <a:gd name="connsiteY6" fmla="*/ 0 h 66547"/>
              <a:gd name="connsiteX7" fmla="*/ 69215 w 69215"/>
              <a:gd name="connsiteY7" fmla="*/ 17271 h 66547"/>
              <a:gd name="connsiteX8" fmla="*/ 69215 w 69215"/>
              <a:gd name="connsiteY8" fmla="*/ 51561 h 66547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</a:cxnLst>
            <a:rect l="l" t="t" r="r" b="b"/>
            <a:pathLst>
              <a:path w="69215" h="66547">
                <a:moveTo>
                  <a:pt x="69215" y="51561"/>
                </a:moveTo>
                <a:cubicBezTo>
                  <a:pt x="69215" y="60197"/>
                  <a:pt x="62293" y="66547"/>
                  <a:pt x="53073" y="66547"/>
                </a:cubicBezTo>
                <a:cubicBezTo>
                  <a:pt x="16154" y="66547"/>
                  <a:pt x="16154" y="66547"/>
                  <a:pt x="16154" y="66547"/>
                </a:cubicBezTo>
                <a:cubicBezTo>
                  <a:pt x="6921" y="66547"/>
                  <a:pt x="0" y="60197"/>
                  <a:pt x="0" y="51561"/>
                </a:cubicBezTo>
                <a:cubicBezTo>
                  <a:pt x="0" y="17271"/>
                  <a:pt x="0" y="17271"/>
                  <a:pt x="0" y="17271"/>
                </a:cubicBezTo>
                <a:cubicBezTo>
                  <a:pt x="0" y="8636"/>
                  <a:pt x="6921" y="0"/>
                  <a:pt x="16154" y="0"/>
                </a:cubicBezTo>
                <a:cubicBezTo>
                  <a:pt x="53073" y="0"/>
                  <a:pt x="53073" y="0"/>
                  <a:pt x="53073" y="0"/>
                </a:cubicBezTo>
                <a:cubicBezTo>
                  <a:pt x="62293" y="0"/>
                  <a:pt x="69215" y="8636"/>
                  <a:pt x="69215" y="17271"/>
                </a:cubicBezTo>
                <a:lnTo>
                  <a:pt x="69215" y="51561"/>
                </a:ln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Freeform 3"/>
          <p:cNvSpPr/>
          <p:nvPr/>
        </p:nvSpPr>
        <p:spPr>
          <a:xfrm>
            <a:off x="891146" y="261493"/>
            <a:ext cx="70205" cy="63881"/>
          </a:xfrm>
          <a:custGeom>
            <a:avLst/>
            <a:gdLst>
              <a:gd name="connsiteX0" fmla="*/ 70205 w 70205"/>
              <a:gd name="connsiteY0" fmla="*/ 49022 h 63881"/>
              <a:gd name="connsiteX1" fmla="*/ 53822 w 70205"/>
              <a:gd name="connsiteY1" fmla="*/ 63881 h 63881"/>
              <a:gd name="connsiteX2" fmla="*/ 16383 w 70205"/>
              <a:gd name="connsiteY2" fmla="*/ 63881 h 63881"/>
              <a:gd name="connsiteX3" fmla="*/ 0 w 70205"/>
              <a:gd name="connsiteY3" fmla="*/ 49022 h 63881"/>
              <a:gd name="connsiteX4" fmla="*/ 0 w 70205"/>
              <a:gd name="connsiteY4" fmla="*/ 14986 h 63881"/>
              <a:gd name="connsiteX5" fmla="*/ 16383 w 70205"/>
              <a:gd name="connsiteY5" fmla="*/ 0 h 63881"/>
              <a:gd name="connsiteX6" fmla="*/ 53822 w 70205"/>
              <a:gd name="connsiteY6" fmla="*/ 0 h 63881"/>
              <a:gd name="connsiteX7" fmla="*/ 70205 w 70205"/>
              <a:gd name="connsiteY7" fmla="*/ 14986 h 63881"/>
              <a:gd name="connsiteX8" fmla="*/ 70205 w 70205"/>
              <a:gd name="connsiteY8" fmla="*/ 49022 h 63881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</a:cxnLst>
            <a:rect l="l" t="t" r="r" b="b"/>
            <a:pathLst>
              <a:path w="70205" h="63881">
                <a:moveTo>
                  <a:pt x="70205" y="49022"/>
                </a:moveTo>
                <a:cubicBezTo>
                  <a:pt x="70205" y="57531"/>
                  <a:pt x="63182" y="63881"/>
                  <a:pt x="53822" y="63881"/>
                </a:cubicBezTo>
                <a:cubicBezTo>
                  <a:pt x="16383" y="63881"/>
                  <a:pt x="16383" y="63881"/>
                  <a:pt x="16383" y="63881"/>
                </a:cubicBezTo>
                <a:cubicBezTo>
                  <a:pt x="7010" y="63881"/>
                  <a:pt x="0" y="57531"/>
                  <a:pt x="0" y="49022"/>
                </a:cubicBezTo>
                <a:cubicBezTo>
                  <a:pt x="0" y="14986"/>
                  <a:pt x="0" y="14986"/>
                  <a:pt x="0" y="14986"/>
                </a:cubicBezTo>
                <a:cubicBezTo>
                  <a:pt x="0" y="6477"/>
                  <a:pt x="7010" y="0"/>
                  <a:pt x="16383" y="0"/>
                </a:cubicBezTo>
                <a:cubicBezTo>
                  <a:pt x="53822" y="0"/>
                  <a:pt x="53822" y="0"/>
                  <a:pt x="53822" y="0"/>
                </a:cubicBezTo>
                <a:cubicBezTo>
                  <a:pt x="63182" y="0"/>
                  <a:pt x="70205" y="6477"/>
                  <a:pt x="70205" y="14986"/>
                </a:cubicBezTo>
                <a:lnTo>
                  <a:pt x="70205" y="49022"/>
                </a:ln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Freeform 3"/>
          <p:cNvSpPr/>
          <p:nvPr/>
        </p:nvSpPr>
        <p:spPr>
          <a:xfrm>
            <a:off x="891146" y="380238"/>
            <a:ext cx="70205" cy="66547"/>
          </a:xfrm>
          <a:custGeom>
            <a:avLst/>
            <a:gdLst>
              <a:gd name="connsiteX0" fmla="*/ 70205 w 70205"/>
              <a:gd name="connsiteY0" fmla="*/ 51561 h 66547"/>
              <a:gd name="connsiteX1" fmla="*/ 53822 w 70205"/>
              <a:gd name="connsiteY1" fmla="*/ 66547 h 66547"/>
              <a:gd name="connsiteX2" fmla="*/ 16383 w 70205"/>
              <a:gd name="connsiteY2" fmla="*/ 66547 h 66547"/>
              <a:gd name="connsiteX3" fmla="*/ 0 w 70205"/>
              <a:gd name="connsiteY3" fmla="*/ 51561 h 66547"/>
              <a:gd name="connsiteX4" fmla="*/ 0 w 70205"/>
              <a:gd name="connsiteY4" fmla="*/ 17271 h 66547"/>
              <a:gd name="connsiteX5" fmla="*/ 16383 w 70205"/>
              <a:gd name="connsiteY5" fmla="*/ 0 h 66547"/>
              <a:gd name="connsiteX6" fmla="*/ 53822 w 70205"/>
              <a:gd name="connsiteY6" fmla="*/ 0 h 66547"/>
              <a:gd name="connsiteX7" fmla="*/ 70205 w 70205"/>
              <a:gd name="connsiteY7" fmla="*/ 17271 h 66547"/>
              <a:gd name="connsiteX8" fmla="*/ 70205 w 70205"/>
              <a:gd name="connsiteY8" fmla="*/ 51561 h 66547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</a:cxnLst>
            <a:rect l="l" t="t" r="r" b="b"/>
            <a:pathLst>
              <a:path w="70205" h="66547">
                <a:moveTo>
                  <a:pt x="70205" y="51561"/>
                </a:moveTo>
                <a:cubicBezTo>
                  <a:pt x="70205" y="60197"/>
                  <a:pt x="63182" y="66547"/>
                  <a:pt x="53822" y="66547"/>
                </a:cubicBezTo>
                <a:cubicBezTo>
                  <a:pt x="16383" y="66547"/>
                  <a:pt x="16383" y="66547"/>
                  <a:pt x="16383" y="66547"/>
                </a:cubicBezTo>
                <a:cubicBezTo>
                  <a:pt x="7010" y="66547"/>
                  <a:pt x="0" y="60197"/>
                  <a:pt x="0" y="51561"/>
                </a:cubicBezTo>
                <a:cubicBezTo>
                  <a:pt x="0" y="17271"/>
                  <a:pt x="0" y="17271"/>
                  <a:pt x="0" y="17271"/>
                </a:cubicBezTo>
                <a:cubicBezTo>
                  <a:pt x="0" y="8636"/>
                  <a:pt x="7010" y="0"/>
                  <a:pt x="16383" y="0"/>
                </a:cubicBezTo>
                <a:cubicBezTo>
                  <a:pt x="53822" y="0"/>
                  <a:pt x="53822" y="0"/>
                  <a:pt x="53822" y="0"/>
                </a:cubicBezTo>
                <a:cubicBezTo>
                  <a:pt x="63182" y="0"/>
                  <a:pt x="70205" y="8636"/>
                  <a:pt x="70205" y="17271"/>
                </a:cubicBezTo>
                <a:lnTo>
                  <a:pt x="70205" y="51561"/>
                </a:ln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Freeform 3"/>
          <p:cNvSpPr/>
          <p:nvPr/>
        </p:nvSpPr>
        <p:spPr>
          <a:xfrm>
            <a:off x="468896" y="501650"/>
            <a:ext cx="72186" cy="63880"/>
          </a:xfrm>
          <a:custGeom>
            <a:avLst/>
            <a:gdLst>
              <a:gd name="connsiteX0" fmla="*/ 72186 w 72186"/>
              <a:gd name="connsiteY0" fmla="*/ 49022 h 63880"/>
              <a:gd name="connsiteX1" fmla="*/ 55879 w 72186"/>
              <a:gd name="connsiteY1" fmla="*/ 63880 h 63880"/>
              <a:gd name="connsiteX2" fmla="*/ 18618 w 72186"/>
              <a:gd name="connsiteY2" fmla="*/ 63880 h 63880"/>
              <a:gd name="connsiteX3" fmla="*/ 0 w 72186"/>
              <a:gd name="connsiteY3" fmla="*/ 49022 h 63880"/>
              <a:gd name="connsiteX4" fmla="*/ 0 w 72186"/>
              <a:gd name="connsiteY4" fmla="*/ 14986 h 63880"/>
              <a:gd name="connsiteX5" fmla="*/ 18618 w 72186"/>
              <a:gd name="connsiteY5" fmla="*/ 0 h 63880"/>
              <a:gd name="connsiteX6" fmla="*/ 55879 w 72186"/>
              <a:gd name="connsiteY6" fmla="*/ 0 h 63880"/>
              <a:gd name="connsiteX7" fmla="*/ 72186 w 72186"/>
              <a:gd name="connsiteY7" fmla="*/ 14986 h 63880"/>
              <a:gd name="connsiteX8" fmla="*/ 72186 w 72186"/>
              <a:gd name="connsiteY8" fmla="*/ 49022 h 6388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</a:cxnLst>
            <a:rect l="l" t="t" r="r" b="b"/>
            <a:pathLst>
              <a:path w="72186" h="63880">
                <a:moveTo>
                  <a:pt x="72186" y="49022"/>
                </a:moveTo>
                <a:cubicBezTo>
                  <a:pt x="72186" y="57530"/>
                  <a:pt x="65201" y="63880"/>
                  <a:pt x="55879" y="63880"/>
                </a:cubicBezTo>
                <a:cubicBezTo>
                  <a:pt x="18618" y="63880"/>
                  <a:pt x="18618" y="63880"/>
                  <a:pt x="18618" y="63880"/>
                </a:cubicBezTo>
                <a:cubicBezTo>
                  <a:pt x="9309" y="63880"/>
                  <a:pt x="0" y="57530"/>
                  <a:pt x="0" y="49022"/>
                </a:cubicBezTo>
                <a:cubicBezTo>
                  <a:pt x="0" y="14986"/>
                  <a:pt x="0" y="14986"/>
                  <a:pt x="0" y="14986"/>
                </a:cubicBezTo>
                <a:cubicBezTo>
                  <a:pt x="0" y="6476"/>
                  <a:pt x="9309" y="0"/>
                  <a:pt x="18618" y="0"/>
                </a:cubicBezTo>
                <a:cubicBezTo>
                  <a:pt x="55879" y="0"/>
                  <a:pt x="55879" y="0"/>
                  <a:pt x="55879" y="0"/>
                </a:cubicBezTo>
                <a:cubicBezTo>
                  <a:pt x="65201" y="0"/>
                  <a:pt x="72186" y="6476"/>
                  <a:pt x="72186" y="14986"/>
                </a:cubicBezTo>
                <a:lnTo>
                  <a:pt x="72186" y="49022"/>
                </a:ln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Freeform 3"/>
          <p:cNvSpPr/>
          <p:nvPr/>
        </p:nvSpPr>
        <p:spPr>
          <a:xfrm>
            <a:off x="0" y="2052134"/>
            <a:ext cx="9144000" cy="35999"/>
          </a:xfrm>
          <a:custGeom>
            <a:avLst/>
            <a:gdLst>
              <a:gd name="connsiteX0" fmla="*/ 0 w 9144000"/>
              <a:gd name="connsiteY0" fmla="*/ 17999 h 35999"/>
              <a:gd name="connsiteX1" fmla="*/ 9143999 w 9144000"/>
              <a:gd name="connsiteY1" fmla="*/ 17999 h 35999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</a:cxnLst>
            <a:rect l="l" t="t" r="r" b="b"/>
            <a:pathLst>
              <a:path w="9144000" h="35999">
                <a:moveTo>
                  <a:pt x="0" y="17999"/>
                </a:moveTo>
                <a:lnTo>
                  <a:pt x="9143999" y="17999"/>
                </a:lnTo>
              </a:path>
            </a:pathLst>
          </a:custGeom>
          <a:ln w="38100">
            <a:solidFill>
              <a:srgbClr val="246E30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Freeform 3"/>
          <p:cNvSpPr/>
          <p:nvPr/>
        </p:nvSpPr>
        <p:spPr>
          <a:xfrm>
            <a:off x="0" y="2952183"/>
            <a:ext cx="9144000" cy="35999"/>
          </a:xfrm>
          <a:custGeom>
            <a:avLst/>
            <a:gdLst>
              <a:gd name="connsiteX0" fmla="*/ 0 w 9144000"/>
              <a:gd name="connsiteY0" fmla="*/ 17999 h 35999"/>
              <a:gd name="connsiteX1" fmla="*/ 9143999 w 9144000"/>
              <a:gd name="connsiteY1" fmla="*/ 17999 h 35999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</a:cxnLst>
            <a:rect l="l" t="t" r="r" b="b"/>
            <a:pathLst>
              <a:path w="9144000" h="35999">
                <a:moveTo>
                  <a:pt x="0" y="17999"/>
                </a:moveTo>
                <a:lnTo>
                  <a:pt x="9143999" y="17999"/>
                </a:lnTo>
              </a:path>
            </a:pathLst>
          </a:custGeom>
          <a:ln w="38100">
            <a:solidFill>
              <a:srgbClr val="246E30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Freeform 3"/>
          <p:cNvSpPr/>
          <p:nvPr/>
        </p:nvSpPr>
        <p:spPr>
          <a:xfrm>
            <a:off x="6484239" y="2063750"/>
            <a:ext cx="22225" cy="894841"/>
          </a:xfrm>
          <a:custGeom>
            <a:avLst/>
            <a:gdLst>
              <a:gd name="connsiteX0" fmla="*/ 6350 w 22225"/>
              <a:gd name="connsiteY0" fmla="*/ 6350 h 894841"/>
              <a:gd name="connsiteX1" fmla="*/ 6350 w 22225"/>
              <a:gd name="connsiteY1" fmla="*/ 888492 h 894841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</a:cxnLst>
            <a:rect l="l" t="t" r="r" b="b"/>
            <a:pathLst>
              <a:path w="22225" h="894841">
                <a:moveTo>
                  <a:pt x="6350" y="6350"/>
                </a:moveTo>
                <a:lnTo>
                  <a:pt x="6350" y="888492"/>
                </a:lnTo>
              </a:path>
            </a:pathLst>
          </a:custGeom>
          <a:ln w="12700">
            <a:solidFill>
              <a:srgbClr val="246E30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Freeform 3"/>
          <p:cNvSpPr/>
          <p:nvPr/>
        </p:nvSpPr>
        <p:spPr>
          <a:xfrm>
            <a:off x="7654417" y="2045716"/>
            <a:ext cx="22225" cy="894841"/>
          </a:xfrm>
          <a:custGeom>
            <a:avLst/>
            <a:gdLst>
              <a:gd name="connsiteX0" fmla="*/ 6350 w 22225"/>
              <a:gd name="connsiteY0" fmla="*/ 6350 h 894841"/>
              <a:gd name="connsiteX1" fmla="*/ 6350 w 22225"/>
              <a:gd name="connsiteY1" fmla="*/ 888491 h 894841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</a:cxnLst>
            <a:rect l="l" t="t" r="r" b="b"/>
            <a:pathLst>
              <a:path w="22225" h="894841">
                <a:moveTo>
                  <a:pt x="6350" y="6350"/>
                </a:moveTo>
                <a:lnTo>
                  <a:pt x="6350" y="888491"/>
                </a:lnTo>
              </a:path>
            </a:pathLst>
          </a:custGeom>
          <a:ln w="12700">
            <a:solidFill>
              <a:srgbClr val="246E30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Freeform 3"/>
          <p:cNvSpPr/>
          <p:nvPr/>
        </p:nvSpPr>
        <p:spPr>
          <a:xfrm>
            <a:off x="2802889" y="2063750"/>
            <a:ext cx="22225" cy="894841"/>
          </a:xfrm>
          <a:custGeom>
            <a:avLst/>
            <a:gdLst>
              <a:gd name="connsiteX0" fmla="*/ 6350 w 22225"/>
              <a:gd name="connsiteY0" fmla="*/ 6350 h 894841"/>
              <a:gd name="connsiteX1" fmla="*/ 6350 w 22225"/>
              <a:gd name="connsiteY1" fmla="*/ 888492 h 894841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</a:cxnLst>
            <a:rect l="l" t="t" r="r" b="b"/>
            <a:pathLst>
              <a:path w="22225" h="894841">
                <a:moveTo>
                  <a:pt x="6350" y="6350"/>
                </a:moveTo>
                <a:lnTo>
                  <a:pt x="6350" y="888492"/>
                </a:lnTo>
              </a:path>
            </a:pathLst>
          </a:custGeom>
          <a:ln w="12700">
            <a:solidFill>
              <a:srgbClr val="246E30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Freeform 3"/>
          <p:cNvSpPr/>
          <p:nvPr/>
        </p:nvSpPr>
        <p:spPr>
          <a:xfrm>
            <a:off x="1550288" y="2045716"/>
            <a:ext cx="22225" cy="894841"/>
          </a:xfrm>
          <a:custGeom>
            <a:avLst/>
            <a:gdLst>
              <a:gd name="connsiteX0" fmla="*/ 6350 w 22225"/>
              <a:gd name="connsiteY0" fmla="*/ 6350 h 894841"/>
              <a:gd name="connsiteX1" fmla="*/ 6350 w 22225"/>
              <a:gd name="connsiteY1" fmla="*/ 888491 h 894841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</a:cxnLst>
            <a:rect l="l" t="t" r="r" b="b"/>
            <a:pathLst>
              <a:path w="22225" h="894841">
                <a:moveTo>
                  <a:pt x="6350" y="6350"/>
                </a:moveTo>
                <a:lnTo>
                  <a:pt x="6350" y="888491"/>
                </a:lnTo>
              </a:path>
            </a:pathLst>
          </a:custGeom>
          <a:ln w="12700">
            <a:solidFill>
              <a:srgbClr val="246E30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Freeform 3"/>
          <p:cNvSpPr/>
          <p:nvPr/>
        </p:nvSpPr>
        <p:spPr>
          <a:xfrm>
            <a:off x="3754628" y="1664207"/>
            <a:ext cx="1825497" cy="1657731"/>
          </a:xfrm>
          <a:custGeom>
            <a:avLst/>
            <a:gdLst>
              <a:gd name="connsiteX0" fmla="*/ 0 w 1825497"/>
              <a:gd name="connsiteY0" fmla="*/ 1657731 h 1657731"/>
              <a:gd name="connsiteX1" fmla="*/ 1825497 w 1825497"/>
              <a:gd name="connsiteY1" fmla="*/ 1657731 h 1657731"/>
              <a:gd name="connsiteX2" fmla="*/ 1825497 w 1825497"/>
              <a:gd name="connsiteY2" fmla="*/ 0 h 1657731"/>
              <a:gd name="connsiteX3" fmla="*/ 0 w 1825497"/>
              <a:gd name="connsiteY3" fmla="*/ 0 h 1657731"/>
              <a:gd name="connsiteX4" fmla="*/ 0 w 1825497"/>
              <a:gd name="connsiteY4" fmla="*/ 1657731 h 1657731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825497" h="1657731">
                <a:moveTo>
                  <a:pt x="0" y="1657731"/>
                </a:moveTo>
                <a:lnTo>
                  <a:pt x="1825497" y="1657731"/>
                </a:lnTo>
                <a:lnTo>
                  <a:pt x="1825497" y="0"/>
                </a:lnTo>
                <a:lnTo>
                  <a:pt x="0" y="0"/>
                </a:lnTo>
                <a:lnTo>
                  <a:pt x="0" y="1657731"/>
                </a:ln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Freeform 3"/>
          <p:cNvSpPr/>
          <p:nvPr/>
        </p:nvSpPr>
        <p:spPr>
          <a:xfrm>
            <a:off x="3741928" y="1651507"/>
            <a:ext cx="1850897" cy="1683131"/>
          </a:xfrm>
          <a:custGeom>
            <a:avLst/>
            <a:gdLst>
              <a:gd name="connsiteX0" fmla="*/ 12700 w 1850897"/>
              <a:gd name="connsiteY0" fmla="*/ 1670431 h 1683131"/>
              <a:gd name="connsiteX1" fmla="*/ 1838197 w 1850897"/>
              <a:gd name="connsiteY1" fmla="*/ 1670431 h 1683131"/>
              <a:gd name="connsiteX2" fmla="*/ 1838197 w 1850897"/>
              <a:gd name="connsiteY2" fmla="*/ 12700 h 1683131"/>
              <a:gd name="connsiteX3" fmla="*/ 12700 w 1850897"/>
              <a:gd name="connsiteY3" fmla="*/ 12700 h 1683131"/>
              <a:gd name="connsiteX4" fmla="*/ 12700 w 1850897"/>
              <a:gd name="connsiteY4" fmla="*/ 1670431 h 1683131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850897" h="1683131">
                <a:moveTo>
                  <a:pt x="12700" y="1670431"/>
                </a:moveTo>
                <a:lnTo>
                  <a:pt x="1838197" y="1670431"/>
                </a:lnTo>
                <a:lnTo>
                  <a:pt x="1838197" y="12700"/>
                </a:lnTo>
                <a:lnTo>
                  <a:pt x="12700" y="12700"/>
                </a:lnTo>
                <a:lnTo>
                  <a:pt x="12700" y="1670431"/>
                </a:lnTo>
              </a:path>
            </a:pathLst>
          </a:custGeom>
          <a:solidFill>
            <a:srgbClr val="000000">
              <a:alpha val="0"/>
            </a:srgbClr>
          </a:solidFill>
          <a:ln w="25400">
            <a:solidFill>
              <a:srgbClr val="246E30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Freeform 3"/>
          <p:cNvSpPr/>
          <p:nvPr/>
        </p:nvSpPr>
        <p:spPr>
          <a:xfrm>
            <a:off x="3898772" y="1763522"/>
            <a:ext cx="1537335" cy="1459230"/>
          </a:xfrm>
          <a:custGeom>
            <a:avLst/>
            <a:gdLst>
              <a:gd name="connsiteX0" fmla="*/ 6350 w 1537335"/>
              <a:gd name="connsiteY0" fmla="*/ 1452879 h 1459230"/>
              <a:gd name="connsiteX1" fmla="*/ 1530985 w 1537335"/>
              <a:gd name="connsiteY1" fmla="*/ 1452879 h 1459230"/>
              <a:gd name="connsiteX2" fmla="*/ 1530985 w 1537335"/>
              <a:gd name="connsiteY2" fmla="*/ 6350 h 1459230"/>
              <a:gd name="connsiteX3" fmla="*/ 6350 w 1537335"/>
              <a:gd name="connsiteY3" fmla="*/ 6350 h 1459230"/>
              <a:gd name="connsiteX4" fmla="*/ 6350 w 1537335"/>
              <a:gd name="connsiteY4" fmla="*/ 1452879 h 145923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537335" h="1459230">
                <a:moveTo>
                  <a:pt x="6350" y="1452879"/>
                </a:moveTo>
                <a:lnTo>
                  <a:pt x="1530985" y="1452879"/>
                </a:lnTo>
                <a:lnTo>
                  <a:pt x="1530985" y="6350"/>
                </a:lnTo>
                <a:lnTo>
                  <a:pt x="6350" y="6350"/>
                </a:lnTo>
                <a:lnTo>
                  <a:pt x="6350" y="1452879"/>
                </a:lnTo>
              </a:path>
            </a:pathLst>
          </a:custGeom>
          <a:solidFill>
            <a:srgbClr val="000000">
              <a:alpha val="0"/>
            </a:srgbClr>
          </a:solidFill>
          <a:ln w="12700">
            <a:solidFill>
              <a:srgbClr val="246E30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165100"/>
            <a:ext cx="825500" cy="622300"/>
          </a:xfrm>
          <a:prstGeom prst="rect">
            <a:avLst/>
          </a:prstGeom>
          <a:noFill/>
        </p:spPr>
      </p:pic>
      <p:pic>
        <p:nvPicPr>
          <p:cNvPr id="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4648200"/>
            <a:ext cx="2997200" cy="469900"/>
          </a:xfrm>
          <a:prstGeom prst="rect">
            <a:avLst/>
          </a:prstGeom>
          <a:noFill/>
        </p:spPr>
      </p:pic>
      <p:pic>
        <p:nvPicPr>
          <p:cNvPr id="28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721100" y="3467100"/>
            <a:ext cx="2032000" cy="16764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1270000" y="50800"/>
            <a:ext cx="1955800" cy="9906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7800"/>
              </a:lnSpc>
              <a:tabLst/>
            </a:pPr>
            <a:r>
              <a:rPr lang="en-US" altLang="zh-CN" sz="6002" dirty="0" smtClean="0">
                <a:solidFill>
                  <a:srgbClr val="FFFFFF"/>
                </a:solidFill>
                <a:latin typeface="微软雅黑" pitchFamily="18" charset="0"/>
                <a:cs typeface="微软雅黑" pitchFamily="18" charset="0"/>
              </a:rPr>
              <a:t>3</a:t>
            </a:r>
            <a:r>
              <a:rPr lang="en-US" altLang="zh-CN" sz="279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795" b="1" dirty="0" smtClean="0">
                <a:solidFill>
                  <a:srgbClr val="FFFFFF"/>
                </a:solidFill>
                <a:latin typeface="微软雅黑" pitchFamily="18" charset="0"/>
                <a:cs typeface="微软雅黑" pitchFamily="18" charset="0"/>
              </a:rPr>
              <a:t>实施步骤</a:t>
            </a:r>
          </a:p>
        </p:txBody>
      </p:sp>
      <p:sp>
        <p:nvSpPr>
          <p:cNvPr id="30" name="TextBox 1"/>
          <p:cNvSpPr txBox="1"/>
          <p:nvPr/>
        </p:nvSpPr>
        <p:spPr>
          <a:xfrm>
            <a:off x="2032000" y="2146300"/>
            <a:ext cx="609600" cy="7620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3100"/>
              </a:lnSpc>
              <a:tabLst/>
            </a:pPr>
            <a:r>
              <a:rPr lang="en-US" altLang="zh-CN" sz="2400" dirty="0" smtClean="0">
                <a:solidFill>
                  <a:srgbClr val="404040"/>
                </a:solidFill>
                <a:latin typeface="微软雅黑" pitchFamily="18" charset="0"/>
                <a:cs typeface="微软雅黑" pitchFamily="18" charset="0"/>
              </a:rPr>
              <a:t>发动</a:t>
            </a:r>
          </a:p>
          <a:p>
            <a:pPr>
              <a:lnSpc>
                <a:spcPts val="2800"/>
              </a:lnSpc>
              <a:tabLst/>
            </a:pPr>
            <a:r>
              <a:rPr lang="en-US" altLang="zh-CN" sz="2400" dirty="0" smtClean="0">
                <a:solidFill>
                  <a:srgbClr val="404040"/>
                </a:solidFill>
                <a:latin typeface="微软雅黑" pitchFamily="18" charset="0"/>
                <a:cs typeface="微软雅黑" pitchFamily="18" charset="0"/>
              </a:rPr>
              <a:t>培训</a:t>
            </a:r>
          </a:p>
        </p:txBody>
      </p:sp>
      <p:sp>
        <p:nvSpPr>
          <p:cNvPr id="31" name="TextBox 1"/>
          <p:cNvSpPr txBox="1"/>
          <p:nvPr/>
        </p:nvSpPr>
        <p:spPr>
          <a:xfrm>
            <a:off x="6769100" y="2133600"/>
            <a:ext cx="609600" cy="7620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3100"/>
              </a:lnSpc>
              <a:tabLst/>
            </a:pPr>
            <a:r>
              <a:rPr lang="en-US" altLang="zh-CN" sz="2400" dirty="0" smtClean="0">
                <a:solidFill>
                  <a:srgbClr val="404040"/>
                </a:solidFill>
                <a:latin typeface="微软雅黑" pitchFamily="18" charset="0"/>
                <a:cs typeface="微软雅黑" pitchFamily="18" charset="0"/>
              </a:rPr>
              <a:t>优课</a:t>
            </a:r>
          </a:p>
          <a:p>
            <a:pPr>
              <a:lnSpc>
                <a:spcPts val="2800"/>
              </a:lnSpc>
              <a:tabLst/>
            </a:pPr>
            <a:r>
              <a:rPr lang="en-US" altLang="zh-CN" sz="2402" dirty="0" smtClean="0">
                <a:solidFill>
                  <a:srgbClr val="404040"/>
                </a:solidFill>
                <a:latin typeface="微软雅黑" pitchFamily="18" charset="0"/>
                <a:cs typeface="微软雅黑" pitchFamily="18" charset="0"/>
              </a:rPr>
              <a:t>评选</a:t>
            </a:r>
          </a:p>
        </p:txBody>
      </p:sp>
      <p:sp>
        <p:nvSpPr>
          <p:cNvPr id="1024" name="TextBox 1"/>
          <p:cNvSpPr txBox="1"/>
          <p:nvPr/>
        </p:nvSpPr>
        <p:spPr>
          <a:xfrm>
            <a:off x="4102100" y="1803400"/>
            <a:ext cx="1117600" cy="13970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5700"/>
              </a:lnSpc>
              <a:tabLst/>
            </a:pPr>
            <a:r>
              <a:rPr lang="en-US" altLang="zh-CN" sz="4406" dirty="0" smtClean="0">
                <a:solidFill>
                  <a:srgbClr val="E46C0A"/>
                </a:solidFill>
                <a:latin typeface="微软雅黑" pitchFamily="18" charset="0"/>
                <a:cs typeface="微软雅黑" pitchFamily="18" charset="0"/>
              </a:rPr>
              <a:t>网上</a:t>
            </a:r>
          </a:p>
          <a:p>
            <a:pPr>
              <a:lnSpc>
                <a:spcPts val="5200"/>
              </a:lnSpc>
              <a:tabLst/>
            </a:pPr>
            <a:r>
              <a:rPr lang="en-US" altLang="zh-CN" sz="4404" dirty="0" smtClean="0">
                <a:solidFill>
                  <a:srgbClr val="E46C0A"/>
                </a:solidFill>
                <a:latin typeface="微软雅黑" pitchFamily="18" charset="0"/>
                <a:cs typeface="微软雅黑" pitchFamily="18" charset="0"/>
              </a:rPr>
              <a:t>晒课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/>
          <p:nvPr/>
        </p:nvSpPr>
        <p:spPr>
          <a:xfrm>
            <a:off x="0" y="0"/>
            <a:ext cx="9144000" cy="5143500"/>
          </a:xfrm>
          <a:custGeom>
            <a:avLst/>
            <a:gdLst>
              <a:gd name="connsiteX0" fmla="*/ 0 w 9144000"/>
              <a:gd name="connsiteY0" fmla="*/ 5143500 h 5143500"/>
              <a:gd name="connsiteX1" fmla="*/ 9144000 w 9144000"/>
              <a:gd name="connsiteY1" fmla="*/ 5143500 h 5143500"/>
              <a:gd name="connsiteX2" fmla="*/ 9144000 w 9144000"/>
              <a:gd name="connsiteY2" fmla="*/ 0 h 5143500"/>
              <a:gd name="connsiteX3" fmla="*/ 0 w 9144000"/>
              <a:gd name="connsiteY3" fmla="*/ 0 h 5143500"/>
              <a:gd name="connsiteX4" fmla="*/ 0 w 9144000"/>
              <a:gd name="connsiteY4" fmla="*/ 5143500 h 51435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9144000" h="5143500">
                <a:moveTo>
                  <a:pt x="0" y="5143500"/>
                </a:moveTo>
                <a:lnTo>
                  <a:pt x="9144000" y="5143500"/>
                </a:lnTo>
                <a:lnTo>
                  <a:pt x="9144000" y="0"/>
                </a:lnTo>
                <a:lnTo>
                  <a:pt x="0" y="0"/>
                </a:lnTo>
                <a:lnTo>
                  <a:pt x="0" y="5143500"/>
                </a:ln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Freeform 3"/>
          <p:cNvSpPr/>
          <p:nvPr/>
        </p:nvSpPr>
        <p:spPr>
          <a:xfrm>
            <a:off x="0" y="50"/>
            <a:ext cx="9144000" cy="899998"/>
          </a:xfrm>
          <a:custGeom>
            <a:avLst/>
            <a:gdLst>
              <a:gd name="connsiteX0" fmla="*/ 0 w 9144000"/>
              <a:gd name="connsiteY0" fmla="*/ 899998 h 899998"/>
              <a:gd name="connsiteX1" fmla="*/ 9144000 w 9144000"/>
              <a:gd name="connsiteY1" fmla="*/ 899998 h 899998"/>
              <a:gd name="connsiteX2" fmla="*/ 9144000 w 9144000"/>
              <a:gd name="connsiteY2" fmla="*/ 0 h 899998"/>
              <a:gd name="connsiteX3" fmla="*/ 0 w 9144000"/>
              <a:gd name="connsiteY3" fmla="*/ 0 h 899998"/>
              <a:gd name="connsiteX4" fmla="*/ 0 w 9144000"/>
              <a:gd name="connsiteY4" fmla="*/ 899998 h 899998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9144000" h="899998">
                <a:moveTo>
                  <a:pt x="0" y="899998"/>
                </a:moveTo>
                <a:lnTo>
                  <a:pt x="9144000" y="899998"/>
                </a:lnTo>
                <a:lnTo>
                  <a:pt x="9144000" y="0"/>
                </a:lnTo>
                <a:lnTo>
                  <a:pt x="0" y="0"/>
                </a:lnTo>
                <a:lnTo>
                  <a:pt x="0" y="899998"/>
                </a:lnTo>
              </a:path>
            </a:pathLst>
          </a:custGeom>
          <a:solidFill>
            <a:srgbClr val="246E30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Freeform 3"/>
          <p:cNvSpPr/>
          <p:nvPr/>
        </p:nvSpPr>
        <p:spPr>
          <a:xfrm>
            <a:off x="-6350" y="823722"/>
            <a:ext cx="3829177" cy="22225"/>
          </a:xfrm>
          <a:custGeom>
            <a:avLst/>
            <a:gdLst>
              <a:gd name="connsiteX0" fmla="*/ 6350 w 3829177"/>
              <a:gd name="connsiteY0" fmla="*/ 6350 h 22225"/>
              <a:gd name="connsiteX1" fmla="*/ 3822827 w 3829177"/>
              <a:gd name="connsiteY1" fmla="*/ 6350 h 22225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</a:cxnLst>
            <a:rect l="l" t="t" r="r" b="b"/>
            <a:pathLst>
              <a:path w="3829177" h="22225">
                <a:moveTo>
                  <a:pt x="6350" y="6350"/>
                </a:moveTo>
                <a:lnTo>
                  <a:pt x="3822827" y="6350"/>
                </a:lnTo>
              </a:path>
            </a:pathLst>
          </a:custGeom>
          <a:ln w="12700">
            <a:solidFill>
              <a:srgbClr val="FFFFFF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Freeform 3"/>
          <p:cNvSpPr/>
          <p:nvPr/>
        </p:nvSpPr>
        <p:spPr>
          <a:xfrm>
            <a:off x="-6350" y="71247"/>
            <a:ext cx="3829177" cy="22225"/>
          </a:xfrm>
          <a:custGeom>
            <a:avLst/>
            <a:gdLst>
              <a:gd name="connsiteX0" fmla="*/ 6350 w 3829177"/>
              <a:gd name="connsiteY0" fmla="*/ 6350 h 22225"/>
              <a:gd name="connsiteX1" fmla="*/ 3822827 w 3829177"/>
              <a:gd name="connsiteY1" fmla="*/ 6350 h 22225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</a:cxnLst>
            <a:rect l="l" t="t" r="r" b="b"/>
            <a:pathLst>
              <a:path w="3829177" h="22225">
                <a:moveTo>
                  <a:pt x="6350" y="6350"/>
                </a:moveTo>
                <a:lnTo>
                  <a:pt x="3822827" y="6350"/>
                </a:lnTo>
              </a:path>
            </a:pathLst>
          </a:custGeom>
          <a:ln w="12700">
            <a:solidFill>
              <a:srgbClr val="FFFFFF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Freeform 3"/>
          <p:cNvSpPr/>
          <p:nvPr/>
        </p:nvSpPr>
        <p:spPr>
          <a:xfrm>
            <a:off x="468896" y="261493"/>
            <a:ext cx="72186" cy="63881"/>
          </a:xfrm>
          <a:custGeom>
            <a:avLst/>
            <a:gdLst>
              <a:gd name="connsiteX0" fmla="*/ 72186 w 72186"/>
              <a:gd name="connsiteY0" fmla="*/ 49022 h 63881"/>
              <a:gd name="connsiteX1" fmla="*/ 55879 w 72186"/>
              <a:gd name="connsiteY1" fmla="*/ 63881 h 63881"/>
              <a:gd name="connsiteX2" fmla="*/ 18618 w 72186"/>
              <a:gd name="connsiteY2" fmla="*/ 63881 h 63881"/>
              <a:gd name="connsiteX3" fmla="*/ 0 w 72186"/>
              <a:gd name="connsiteY3" fmla="*/ 49022 h 63881"/>
              <a:gd name="connsiteX4" fmla="*/ 0 w 72186"/>
              <a:gd name="connsiteY4" fmla="*/ 14986 h 63881"/>
              <a:gd name="connsiteX5" fmla="*/ 18618 w 72186"/>
              <a:gd name="connsiteY5" fmla="*/ 0 h 63881"/>
              <a:gd name="connsiteX6" fmla="*/ 55879 w 72186"/>
              <a:gd name="connsiteY6" fmla="*/ 0 h 63881"/>
              <a:gd name="connsiteX7" fmla="*/ 72186 w 72186"/>
              <a:gd name="connsiteY7" fmla="*/ 14986 h 63881"/>
              <a:gd name="connsiteX8" fmla="*/ 72186 w 72186"/>
              <a:gd name="connsiteY8" fmla="*/ 49022 h 63881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</a:cxnLst>
            <a:rect l="l" t="t" r="r" b="b"/>
            <a:pathLst>
              <a:path w="72186" h="63881">
                <a:moveTo>
                  <a:pt x="72186" y="49022"/>
                </a:moveTo>
                <a:cubicBezTo>
                  <a:pt x="72186" y="57531"/>
                  <a:pt x="65201" y="63881"/>
                  <a:pt x="55879" y="63881"/>
                </a:cubicBezTo>
                <a:cubicBezTo>
                  <a:pt x="18618" y="63881"/>
                  <a:pt x="18618" y="63881"/>
                  <a:pt x="18618" y="63881"/>
                </a:cubicBezTo>
                <a:cubicBezTo>
                  <a:pt x="9309" y="63881"/>
                  <a:pt x="0" y="57531"/>
                  <a:pt x="0" y="49022"/>
                </a:cubicBezTo>
                <a:cubicBezTo>
                  <a:pt x="0" y="14986"/>
                  <a:pt x="0" y="14986"/>
                  <a:pt x="0" y="14986"/>
                </a:cubicBezTo>
                <a:cubicBezTo>
                  <a:pt x="0" y="6477"/>
                  <a:pt x="9309" y="0"/>
                  <a:pt x="18618" y="0"/>
                </a:cubicBezTo>
                <a:cubicBezTo>
                  <a:pt x="55879" y="0"/>
                  <a:pt x="55879" y="0"/>
                  <a:pt x="55879" y="0"/>
                </a:cubicBezTo>
                <a:cubicBezTo>
                  <a:pt x="65201" y="0"/>
                  <a:pt x="72186" y="6477"/>
                  <a:pt x="72186" y="14986"/>
                </a:cubicBezTo>
                <a:lnTo>
                  <a:pt x="72186" y="49022"/>
                </a:ln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Freeform 3"/>
          <p:cNvSpPr/>
          <p:nvPr/>
        </p:nvSpPr>
        <p:spPr>
          <a:xfrm>
            <a:off x="468896" y="380238"/>
            <a:ext cx="72186" cy="66547"/>
          </a:xfrm>
          <a:custGeom>
            <a:avLst/>
            <a:gdLst>
              <a:gd name="connsiteX0" fmla="*/ 72186 w 72186"/>
              <a:gd name="connsiteY0" fmla="*/ 51561 h 66547"/>
              <a:gd name="connsiteX1" fmla="*/ 55879 w 72186"/>
              <a:gd name="connsiteY1" fmla="*/ 66547 h 66547"/>
              <a:gd name="connsiteX2" fmla="*/ 18618 w 72186"/>
              <a:gd name="connsiteY2" fmla="*/ 66547 h 66547"/>
              <a:gd name="connsiteX3" fmla="*/ 0 w 72186"/>
              <a:gd name="connsiteY3" fmla="*/ 51561 h 66547"/>
              <a:gd name="connsiteX4" fmla="*/ 0 w 72186"/>
              <a:gd name="connsiteY4" fmla="*/ 17271 h 66547"/>
              <a:gd name="connsiteX5" fmla="*/ 18618 w 72186"/>
              <a:gd name="connsiteY5" fmla="*/ 0 h 66547"/>
              <a:gd name="connsiteX6" fmla="*/ 55879 w 72186"/>
              <a:gd name="connsiteY6" fmla="*/ 0 h 66547"/>
              <a:gd name="connsiteX7" fmla="*/ 72186 w 72186"/>
              <a:gd name="connsiteY7" fmla="*/ 17271 h 66547"/>
              <a:gd name="connsiteX8" fmla="*/ 72186 w 72186"/>
              <a:gd name="connsiteY8" fmla="*/ 51561 h 66547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</a:cxnLst>
            <a:rect l="l" t="t" r="r" b="b"/>
            <a:pathLst>
              <a:path w="72186" h="66547">
                <a:moveTo>
                  <a:pt x="72186" y="51561"/>
                </a:moveTo>
                <a:cubicBezTo>
                  <a:pt x="72186" y="60197"/>
                  <a:pt x="65201" y="66547"/>
                  <a:pt x="55879" y="66547"/>
                </a:cubicBezTo>
                <a:cubicBezTo>
                  <a:pt x="18618" y="66547"/>
                  <a:pt x="18618" y="66547"/>
                  <a:pt x="18618" y="66547"/>
                </a:cubicBezTo>
                <a:cubicBezTo>
                  <a:pt x="9309" y="66547"/>
                  <a:pt x="0" y="60197"/>
                  <a:pt x="0" y="51561"/>
                </a:cubicBezTo>
                <a:cubicBezTo>
                  <a:pt x="0" y="17271"/>
                  <a:pt x="0" y="17271"/>
                  <a:pt x="0" y="17271"/>
                </a:cubicBezTo>
                <a:cubicBezTo>
                  <a:pt x="0" y="8636"/>
                  <a:pt x="9309" y="0"/>
                  <a:pt x="18618" y="0"/>
                </a:cubicBezTo>
                <a:cubicBezTo>
                  <a:pt x="55879" y="0"/>
                  <a:pt x="55879" y="0"/>
                  <a:pt x="55879" y="0"/>
                </a:cubicBezTo>
                <a:cubicBezTo>
                  <a:pt x="65201" y="0"/>
                  <a:pt x="72186" y="8636"/>
                  <a:pt x="72186" y="17271"/>
                </a:cubicBezTo>
                <a:lnTo>
                  <a:pt x="72186" y="51561"/>
                </a:ln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Freeform 3"/>
          <p:cNvSpPr/>
          <p:nvPr/>
        </p:nvSpPr>
        <p:spPr>
          <a:xfrm>
            <a:off x="609307" y="261493"/>
            <a:ext cx="72186" cy="63881"/>
          </a:xfrm>
          <a:custGeom>
            <a:avLst/>
            <a:gdLst>
              <a:gd name="connsiteX0" fmla="*/ 72186 w 72186"/>
              <a:gd name="connsiteY0" fmla="*/ 49022 h 63881"/>
              <a:gd name="connsiteX1" fmla="*/ 55892 w 72186"/>
              <a:gd name="connsiteY1" fmla="*/ 63881 h 63881"/>
              <a:gd name="connsiteX2" fmla="*/ 18630 w 72186"/>
              <a:gd name="connsiteY2" fmla="*/ 63881 h 63881"/>
              <a:gd name="connsiteX3" fmla="*/ 0 w 72186"/>
              <a:gd name="connsiteY3" fmla="*/ 49022 h 63881"/>
              <a:gd name="connsiteX4" fmla="*/ 0 w 72186"/>
              <a:gd name="connsiteY4" fmla="*/ 14986 h 63881"/>
              <a:gd name="connsiteX5" fmla="*/ 18630 w 72186"/>
              <a:gd name="connsiteY5" fmla="*/ 0 h 63881"/>
              <a:gd name="connsiteX6" fmla="*/ 55892 w 72186"/>
              <a:gd name="connsiteY6" fmla="*/ 0 h 63881"/>
              <a:gd name="connsiteX7" fmla="*/ 72186 w 72186"/>
              <a:gd name="connsiteY7" fmla="*/ 14986 h 63881"/>
              <a:gd name="connsiteX8" fmla="*/ 72186 w 72186"/>
              <a:gd name="connsiteY8" fmla="*/ 49022 h 63881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</a:cxnLst>
            <a:rect l="l" t="t" r="r" b="b"/>
            <a:pathLst>
              <a:path w="72186" h="63881">
                <a:moveTo>
                  <a:pt x="72186" y="49022"/>
                </a:moveTo>
                <a:cubicBezTo>
                  <a:pt x="72186" y="57531"/>
                  <a:pt x="65201" y="63881"/>
                  <a:pt x="55892" y="63881"/>
                </a:cubicBezTo>
                <a:cubicBezTo>
                  <a:pt x="18630" y="63881"/>
                  <a:pt x="18630" y="63881"/>
                  <a:pt x="18630" y="63881"/>
                </a:cubicBezTo>
                <a:cubicBezTo>
                  <a:pt x="9321" y="63881"/>
                  <a:pt x="0" y="57531"/>
                  <a:pt x="0" y="49022"/>
                </a:cubicBezTo>
                <a:cubicBezTo>
                  <a:pt x="0" y="14986"/>
                  <a:pt x="0" y="14986"/>
                  <a:pt x="0" y="14986"/>
                </a:cubicBezTo>
                <a:cubicBezTo>
                  <a:pt x="0" y="6477"/>
                  <a:pt x="9321" y="0"/>
                  <a:pt x="18630" y="0"/>
                </a:cubicBezTo>
                <a:cubicBezTo>
                  <a:pt x="55892" y="0"/>
                  <a:pt x="55892" y="0"/>
                  <a:pt x="55892" y="0"/>
                </a:cubicBezTo>
                <a:cubicBezTo>
                  <a:pt x="65201" y="0"/>
                  <a:pt x="72186" y="6477"/>
                  <a:pt x="72186" y="14986"/>
                </a:cubicBezTo>
                <a:lnTo>
                  <a:pt x="72186" y="49022"/>
                </a:ln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Freeform 3"/>
          <p:cNvSpPr/>
          <p:nvPr/>
        </p:nvSpPr>
        <p:spPr>
          <a:xfrm>
            <a:off x="609307" y="380238"/>
            <a:ext cx="72186" cy="66547"/>
          </a:xfrm>
          <a:custGeom>
            <a:avLst/>
            <a:gdLst>
              <a:gd name="connsiteX0" fmla="*/ 72186 w 72186"/>
              <a:gd name="connsiteY0" fmla="*/ 51561 h 66547"/>
              <a:gd name="connsiteX1" fmla="*/ 55892 w 72186"/>
              <a:gd name="connsiteY1" fmla="*/ 66547 h 66547"/>
              <a:gd name="connsiteX2" fmla="*/ 18630 w 72186"/>
              <a:gd name="connsiteY2" fmla="*/ 66547 h 66547"/>
              <a:gd name="connsiteX3" fmla="*/ 0 w 72186"/>
              <a:gd name="connsiteY3" fmla="*/ 51561 h 66547"/>
              <a:gd name="connsiteX4" fmla="*/ 0 w 72186"/>
              <a:gd name="connsiteY4" fmla="*/ 17271 h 66547"/>
              <a:gd name="connsiteX5" fmla="*/ 18630 w 72186"/>
              <a:gd name="connsiteY5" fmla="*/ 0 h 66547"/>
              <a:gd name="connsiteX6" fmla="*/ 55892 w 72186"/>
              <a:gd name="connsiteY6" fmla="*/ 0 h 66547"/>
              <a:gd name="connsiteX7" fmla="*/ 72186 w 72186"/>
              <a:gd name="connsiteY7" fmla="*/ 17271 h 66547"/>
              <a:gd name="connsiteX8" fmla="*/ 72186 w 72186"/>
              <a:gd name="connsiteY8" fmla="*/ 51561 h 66547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</a:cxnLst>
            <a:rect l="l" t="t" r="r" b="b"/>
            <a:pathLst>
              <a:path w="72186" h="66547">
                <a:moveTo>
                  <a:pt x="72186" y="51561"/>
                </a:moveTo>
                <a:cubicBezTo>
                  <a:pt x="72186" y="60197"/>
                  <a:pt x="65201" y="66547"/>
                  <a:pt x="55892" y="66547"/>
                </a:cubicBezTo>
                <a:cubicBezTo>
                  <a:pt x="18630" y="66547"/>
                  <a:pt x="18630" y="66547"/>
                  <a:pt x="18630" y="66547"/>
                </a:cubicBezTo>
                <a:cubicBezTo>
                  <a:pt x="9321" y="66547"/>
                  <a:pt x="0" y="60197"/>
                  <a:pt x="0" y="51561"/>
                </a:cubicBezTo>
                <a:cubicBezTo>
                  <a:pt x="0" y="17271"/>
                  <a:pt x="0" y="17271"/>
                  <a:pt x="0" y="17271"/>
                </a:cubicBezTo>
                <a:cubicBezTo>
                  <a:pt x="0" y="8636"/>
                  <a:pt x="9321" y="0"/>
                  <a:pt x="18630" y="0"/>
                </a:cubicBezTo>
                <a:cubicBezTo>
                  <a:pt x="55892" y="0"/>
                  <a:pt x="55892" y="0"/>
                  <a:pt x="55892" y="0"/>
                </a:cubicBezTo>
                <a:cubicBezTo>
                  <a:pt x="65201" y="0"/>
                  <a:pt x="72186" y="8636"/>
                  <a:pt x="72186" y="17271"/>
                </a:cubicBezTo>
                <a:lnTo>
                  <a:pt x="72186" y="51561"/>
                </a:ln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Freeform 3"/>
          <p:cNvSpPr/>
          <p:nvPr/>
        </p:nvSpPr>
        <p:spPr>
          <a:xfrm>
            <a:off x="609307" y="501650"/>
            <a:ext cx="72186" cy="63880"/>
          </a:xfrm>
          <a:custGeom>
            <a:avLst/>
            <a:gdLst>
              <a:gd name="connsiteX0" fmla="*/ 72186 w 72186"/>
              <a:gd name="connsiteY0" fmla="*/ 49022 h 63880"/>
              <a:gd name="connsiteX1" fmla="*/ 55892 w 72186"/>
              <a:gd name="connsiteY1" fmla="*/ 63880 h 63880"/>
              <a:gd name="connsiteX2" fmla="*/ 18630 w 72186"/>
              <a:gd name="connsiteY2" fmla="*/ 63880 h 63880"/>
              <a:gd name="connsiteX3" fmla="*/ 0 w 72186"/>
              <a:gd name="connsiteY3" fmla="*/ 49022 h 63880"/>
              <a:gd name="connsiteX4" fmla="*/ 0 w 72186"/>
              <a:gd name="connsiteY4" fmla="*/ 14986 h 63880"/>
              <a:gd name="connsiteX5" fmla="*/ 18630 w 72186"/>
              <a:gd name="connsiteY5" fmla="*/ 0 h 63880"/>
              <a:gd name="connsiteX6" fmla="*/ 55892 w 72186"/>
              <a:gd name="connsiteY6" fmla="*/ 0 h 63880"/>
              <a:gd name="connsiteX7" fmla="*/ 72186 w 72186"/>
              <a:gd name="connsiteY7" fmla="*/ 14986 h 63880"/>
              <a:gd name="connsiteX8" fmla="*/ 72186 w 72186"/>
              <a:gd name="connsiteY8" fmla="*/ 49022 h 6388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</a:cxnLst>
            <a:rect l="l" t="t" r="r" b="b"/>
            <a:pathLst>
              <a:path w="72186" h="63880">
                <a:moveTo>
                  <a:pt x="72186" y="49022"/>
                </a:moveTo>
                <a:cubicBezTo>
                  <a:pt x="72186" y="57530"/>
                  <a:pt x="65201" y="63880"/>
                  <a:pt x="55892" y="63880"/>
                </a:cubicBezTo>
                <a:cubicBezTo>
                  <a:pt x="18630" y="63880"/>
                  <a:pt x="18630" y="63880"/>
                  <a:pt x="18630" y="63880"/>
                </a:cubicBezTo>
                <a:cubicBezTo>
                  <a:pt x="9321" y="63880"/>
                  <a:pt x="0" y="57530"/>
                  <a:pt x="0" y="49022"/>
                </a:cubicBezTo>
                <a:cubicBezTo>
                  <a:pt x="0" y="14986"/>
                  <a:pt x="0" y="14986"/>
                  <a:pt x="0" y="14986"/>
                </a:cubicBezTo>
                <a:cubicBezTo>
                  <a:pt x="0" y="6476"/>
                  <a:pt x="9321" y="0"/>
                  <a:pt x="18630" y="0"/>
                </a:cubicBezTo>
                <a:cubicBezTo>
                  <a:pt x="55892" y="0"/>
                  <a:pt x="55892" y="0"/>
                  <a:pt x="55892" y="0"/>
                </a:cubicBezTo>
                <a:cubicBezTo>
                  <a:pt x="65201" y="0"/>
                  <a:pt x="72186" y="6476"/>
                  <a:pt x="72186" y="14986"/>
                </a:cubicBezTo>
                <a:lnTo>
                  <a:pt x="72186" y="49022"/>
                </a:ln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Freeform 3"/>
          <p:cNvSpPr/>
          <p:nvPr/>
        </p:nvSpPr>
        <p:spPr>
          <a:xfrm>
            <a:off x="751712" y="261493"/>
            <a:ext cx="69215" cy="63881"/>
          </a:xfrm>
          <a:custGeom>
            <a:avLst/>
            <a:gdLst>
              <a:gd name="connsiteX0" fmla="*/ 69215 w 69215"/>
              <a:gd name="connsiteY0" fmla="*/ 49022 h 63881"/>
              <a:gd name="connsiteX1" fmla="*/ 53073 w 69215"/>
              <a:gd name="connsiteY1" fmla="*/ 63881 h 63881"/>
              <a:gd name="connsiteX2" fmla="*/ 16154 w 69215"/>
              <a:gd name="connsiteY2" fmla="*/ 63881 h 63881"/>
              <a:gd name="connsiteX3" fmla="*/ 0 w 69215"/>
              <a:gd name="connsiteY3" fmla="*/ 49022 h 63881"/>
              <a:gd name="connsiteX4" fmla="*/ 0 w 69215"/>
              <a:gd name="connsiteY4" fmla="*/ 14986 h 63881"/>
              <a:gd name="connsiteX5" fmla="*/ 16154 w 69215"/>
              <a:gd name="connsiteY5" fmla="*/ 0 h 63881"/>
              <a:gd name="connsiteX6" fmla="*/ 53073 w 69215"/>
              <a:gd name="connsiteY6" fmla="*/ 0 h 63881"/>
              <a:gd name="connsiteX7" fmla="*/ 69215 w 69215"/>
              <a:gd name="connsiteY7" fmla="*/ 14986 h 63881"/>
              <a:gd name="connsiteX8" fmla="*/ 69215 w 69215"/>
              <a:gd name="connsiteY8" fmla="*/ 49022 h 63881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</a:cxnLst>
            <a:rect l="l" t="t" r="r" b="b"/>
            <a:pathLst>
              <a:path w="69215" h="63881">
                <a:moveTo>
                  <a:pt x="69215" y="49022"/>
                </a:moveTo>
                <a:cubicBezTo>
                  <a:pt x="69215" y="57531"/>
                  <a:pt x="62293" y="63881"/>
                  <a:pt x="53073" y="63881"/>
                </a:cubicBezTo>
                <a:cubicBezTo>
                  <a:pt x="16154" y="63881"/>
                  <a:pt x="16154" y="63881"/>
                  <a:pt x="16154" y="63881"/>
                </a:cubicBezTo>
                <a:cubicBezTo>
                  <a:pt x="6921" y="63881"/>
                  <a:pt x="0" y="57531"/>
                  <a:pt x="0" y="49022"/>
                </a:cubicBezTo>
                <a:cubicBezTo>
                  <a:pt x="0" y="14986"/>
                  <a:pt x="0" y="14986"/>
                  <a:pt x="0" y="14986"/>
                </a:cubicBezTo>
                <a:cubicBezTo>
                  <a:pt x="0" y="6477"/>
                  <a:pt x="6921" y="0"/>
                  <a:pt x="16154" y="0"/>
                </a:cubicBezTo>
                <a:cubicBezTo>
                  <a:pt x="53073" y="0"/>
                  <a:pt x="53073" y="0"/>
                  <a:pt x="53073" y="0"/>
                </a:cubicBezTo>
                <a:cubicBezTo>
                  <a:pt x="62293" y="0"/>
                  <a:pt x="69215" y="6477"/>
                  <a:pt x="69215" y="14986"/>
                </a:cubicBezTo>
                <a:lnTo>
                  <a:pt x="69215" y="49022"/>
                </a:ln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Freeform 3"/>
          <p:cNvSpPr/>
          <p:nvPr/>
        </p:nvSpPr>
        <p:spPr>
          <a:xfrm>
            <a:off x="751712" y="380238"/>
            <a:ext cx="69215" cy="66547"/>
          </a:xfrm>
          <a:custGeom>
            <a:avLst/>
            <a:gdLst>
              <a:gd name="connsiteX0" fmla="*/ 69215 w 69215"/>
              <a:gd name="connsiteY0" fmla="*/ 51561 h 66547"/>
              <a:gd name="connsiteX1" fmla="*/ 53073 w 69215"/>
              <a:gd name="connsiteY1" fmla="*/ 66547 h 66547"/>
              <a:gd name="connsiteX2" fmla="*/ 16154 w 69215"/>
              <a:gd name="connsiteY2" fmla="*/ 66547 h 66547"/>
              <a:gd name="connsiteX3" fmla="*/ 0 w 69215"/>
              <a:gd name="connsiteY3" fmla="*/ 51561 h 66547"/>
              <a:gd name="connsiteX4" fmla="*/ 0 w 69215"/>
              <a:gd name="connsiteY4" fmla="*/ 17271 h 66547"/>
              <a:gd name="connsiteX5" fmla="*/ 16154 w 69215"/>
              <a:gd name="connsiteY5" fmla="*/ 0 h 66547"/>
              <a:gd name="connsiteX6" fmla="*/ 53073 w 69215"/>
              <a:gd name="connsiteY6" fmla="*/ 0 h 66547"/>
              <a:gd name="connsiteX7" fmla="*/ 69215 w 69215"/>
              <a:gd name="connsiteY7" fmla="*/ 17271 h 66547"/>
              <a:gd name="connsiteX8" fmla="*/ 69215 w 69215"/>
              <a:gd name="connsiteY8" fmla="*/ 51561 h 66547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</a:cxnLst>
            <a:rect l="l" t="t" r="r" b="b"/>
            <a:pathLst>
              <a:path w="69215" h="66547">
                <a:moveTo>
                  <a:pt x="69215" y="51561"/>
                </a:moveTo>
                <a:cubicBezTo>
                  <a:pt x="69215" y="60197"/>
                  <a:pt x="62293" y="66547"/>
                  <a:pt x="53073" y="66547"/>
                </a:cubicBezTo>
                <a:cubicBezTo>
                  <a:pt x="16154" y="66547"/>
                  <a:pt x="16154" y="66547"/>
                  <a:pt x="16154" y="66547"/>
                </a:cubicBezTo>
                <a:cubicBezTo>
                  <a:pt x="6921" y="66547"/>
                  <a:pt x="0" y="60197"/>
                  <a:pt x="0" y="51561"/>
                </a:cubicBezTo>
                <a:cubicBezTo>
                  <a:pt x="0" y="17271"/>
                  <a:pt x="0" y="17271"/>
                  <a:pt x="0" y="17271"/>
                </a:cubicBezTo>
                <a:cubicBezTo>
                  <a:pt x="0" y="8636"/>
                  <a:pt x="6921" y="0"/>
                  <a:pt x="16154" y="0"/>
                </a:cubicBezTo>
                <a:cubicBezTo>
                  <a:pt x="53073" y="0"/>
                  <a:pt x="53073" y="0"/>
                  <a:pt x="53073" y="0"/>
                </a:cubicBezTo>
                <a:cubicBezTo>
                  <a:pt x="62293" y="0"/>
                  <a:pt x="69215" y="8636"/>
                  <a:pt x="69215" y="17271"/>
                </a:cubicBezTo>
                <a:lnTo>
                  <a:pt x="69215" y="51561"/>
                </a:ln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Freeform 3"/>
          <p:cNvSpPr/>
          <p:nvPr/>
        </p:nvSpPr>
        <p:spPr>
          <a:xfrm>
            <a:off x="891146" y="261493"/>
            <a:ext cx="70205" cy="63881"/>
          </a:xfrm>
          <a:custGeom>
            <a:avLst/>
            <a:gdLst>
              <a:gd name="connsiteX0" fmla="*/ 70205 w 70205"/>
              <a:gd name="connsiteY0" fmla="*/ 49022 h 63881"/>
              <a:gd name="connsiteX1" fmla="*/ 53822 w 70205"/>
              <a:gd name="connsiteY1" fmla="*/ 63881 h 63881"/>
              <a:gd name="connsiteX2" fmla="*/ 16383 w 70205"/>
              <a:gd name="connsiteY2" fmla="*/ 63881 h 63881"/>
              <a:gd name="connsiteX3" fmla="*/ 0 w 70205"/>
              <a:gd name="connsiteY3" fmla="*/ 49022 h 63881"/>
              <a:gd name="connsiteX4" fmla="*/ 0 w 70205"/>
              <a:gd name="connsiteY4" fmla="*/ 14986 h 63881"/>
              <a:gd name="connsiteX5" fmla="*/ 16383 w 70205"/>
              <a:gd name="connsiteY5" fmla="*/ 0 h 63881"/>
              <a:gd name="connsiteX6" fmla="*/ 53822 w 70205"/>
              <a:gd name="connsiteY6" fmla="*/ 0 h 63881"/>
              <a:gd name="connsiteX7" fmla="*/ 70205 w 70205"/>
              <a:gd name="connsiteY7" fmla="*/ 14986 h 63881"/>
              <a:gd name="connsiteX8" fmla="*/ 70205 w 70205"/>
              <a:gd name="connsiteY8" fmla="*/ 49022 h 63881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</a:cxnLst>
            <a:rect l="l" t="t" r="r" b="b"/>
            <a:pathLst>
              <a:path w="70205" h="63881">
                <a:moveTo>
                  <a:pt x="70205" y="49022"/>
                </a:moveTo>
                <a:cubicBezTo>
                  <a:pt x="70205" y="57531"/>
                  <a:pt x="63182" y="63881"/>
                  <a:pt x="53822" y="63881"/>
                </a:cubicBezTo>
                <a:cubicBezTo>
                  <a:pt x="16383" y="63881"/>
                  <a:pt x="16383" y="63881"/>
                  <a:pt x="16383" y="63881"/>
                </a:cubicBezTo>
                <a:cubicBezTo>
                  <a:pt x="7010" y="63881"/>
                  <a:pt x="0" y="57531"/>
                  <a:pt x="0" y="49022"/>
                </a:cubicBezTo>
                <a:cubicBezTo>
                  <a:pt x="0" y="14986"/>
                  <a:pt x="0" y="14986"/>
                  <a:pt x="0" y="14986"/>
                </a:cubicBezTo>
                <a:cubicBezTo>
                  <a:pt x="0" y="6477"/>
                  <a:pt x="7010" y="0"/>
                  <a:pt x="16383" y="0"/>
                </a:cubicBezTo>
                <a:cubicBezTo>
                  <a:pt x="53822" y="0"/>
                  <a:pt x="53822" y="0"/>
                  <a:pt x="53822" y="0"/>
                </a:cubicBezTo>
                <a:cubicBezTo>
                  <a:pt x="63182" y="0"/>
                  <a:pt x="70205" y="6477"/>
                  <a:pt x="70205" y="14986"/>
                </a:cubicBezTo>
                <a:lnTo>
                  <a:pt x="70205" y="49022"/>
                </a:ln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Freeform 3"/>
          <p:cNvSpPr/>
          <p:nvPr/>
        </p:nvSpPr>
        <p:spPr>
          <a:xfrm>
            <a:off x="891146" y="380238"/>
            <a:ext cx="70205" cy="66547"/>
          </a:xfrm>
          <a:custGeom>
            <a:avLst/>
            <a:gdLst>
              <a:gd name="connsiteX0" fmla="*/ 70205 w 70205"/>
              <a:gd name="connsiteY0" fmla="*/ 51561 h 66547"/>
              <a:gd name="connsiteX1" fmla="*/ 53822 w 70205"/>
              <a:gd name="connsiteY1" fmla="*/ 66547 h 66547"/>
              <a:gd name="connsiteX2" fmla="*/ 16383 w 70205"/>
              <a:gd name="connsiteY2" fmla="*/ 66547 h 66547"/>
              <a:gd name="connsiteX3" fmla="*/ 0 w 70205"/>
              <a:gd name="connsiteY3" fmla="*/ 51561 h 66547"/>
              <a:gd name="connsiteX4" fmla="*/ 0 w 70205"/>
              <a:gd name="connsiteY4" fmla="*/ 17271 h 66547"/>
              <a:gd name="connsiteX5" fmla="*/ 16383 w 70205"/>
              <a:gd name="connsiteY5" fmla="*/ 0 h 66547"/>
              <a:gd name="connsiteX6" fmla="*/ 53822 w 70205"/>
              <a:gd name="connsiteY6" fmla="*/ 0 h 66547"/>
              <a:gd name="connsiteX7" fmla="*/ 70205 w 70205"/>
              <a:gd name="connsiteY7" fmla="*/ 17271 h 66547"/>
              <a:gd name="connsiteX8" fmla="*/ 70205 w 70205"/>
              <a:gd name="connsiteY8" fmla="*/ 51561 h 66547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</a:cxnLst>
            <a:rect l="l" t="t" r="r" b="b"/>
            <a:pathLst>
              <a:path w="70205" h="66547">
                <a:moveTo>
                  <a:pt x="70205" y="51561"/>
                </a:moveTo>
                <a:cubicBezTo>
                  <a:pt x="70205" y="60197"/>
                  <a:pt x="63182" y="66547"/>
                  <a:pt x="53822" y="66547"/>
                </a:cubicBezTo>
                <a:cubicBezTo>
                  <a:pt x="16383" y="66547"/>
                  <a:pt x="16383" y="66547"/>
                  <a:pt x="16383" y="66547"/>
                </a:cubicBezTo>
                <a:cubicBezTo>
                  <a:pt x="7010" y="66547"/>
                  <a:pt x="0" y="60197"/>
                  <a:pt x="0" y="51561"/>
                </a:cubicBezTo>
                <a:cubicBezTo>
                  <a:pt x="0" y="17271"/>
                  <a:pt x="0" y="17271"/>
                  <a:pt x="0" y="17271"/>
                </a:cubicBezTo>
                <a:cubicBezTo>
                  <a:pt x="0" y="8636"/>
                  <a:pt x="7010" y="0"/>
                  <a:pt x="16383" y="0"/>
                </a:cubicBezTo>
                <a:cubicBezTo>
                  <a:pt x="53822" y="0"/>
                  <a:pt x="53822" y="0"/>
                  <a:pt x="53822" y="0"/>
                </a:cubicBezTo>
                <a:cubicBezTo>
                  <a:pt x="63182" y="0"/>
                  <a:pt x="70205" y="8636"/>
                  <a:pt x="70205" y="17271"/>
                </a:cubicBezTo>
                <a:lnTo>
                  <a:pt x="70205" y="51561"/>
                </a:ln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Freeform 3"/>
          <p:cNvSpPr/>
          <p:nvPr/>
        </p:nvSpPr>
        <p:spPr>
          <a:xfrm>
            <a:off x="468896" y="501650"/>
            <a:ext cx="72186" cy="63880"/>
          </a:xfrm>
          <a:custGeom>
            <a:avLst/>
            <a:gdLst>
              <a:gd name="connsiteX0" fmla="*/ 72186 w 72186"/>
              <a:gd name="connsiteY0" fmla="*/ 49022 h 63880"/>
              <a:gd name="connsiteX1" fmla="*/ 55879 w 72186"/>
              <a:gd name="connsiteY1" fmla="*/ 63880 h 63880"/>
              <a:gd name="connsiteX2" fmla="*/ 18618 w 72186"/>
              <a:gd name="connsiteY2" fmla="*/ 63880 h 63880"/>
              <a:gd name="connsiteX3" fmla="*/ 0 w 72186"/>
              <a:gd name="connsiteY3" fmla="*/ 49022 h 63880"/>
              <a:gd name="connsiteX4" fmla="*/ 0 w 72186"/>
              <a:gd name="connsiteY4" fmla="*/ 14986 h 63880"/>
              <a:gd name="connsiteX5" fmla="*/ 18618 w 72186"/>
              <a:gd name="connsiteY5" fmla="*/ 0 h 63880"/>
              <a:gd name="connsiteX6" fmla="*/ 55879 w 72186"/>
              <a:gd name="connsiteY6" fmla="*/ 0 h 63880"/>
              <a:gd name="connsiteX7" fmla="*/ 72186 w 72186"/>
              <a:gd name="connsiteY7" fmla="*/ 14986 h 63880"/>
              <a:gd name="connsiteX8" fmla="*/ 72186 w 72186"/>
              <a:gd name="connsiteY8" fmla="*/ 49022 h 6388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</a:cxnLst>
            <a:rect l="l" t="t" r="r" b="b"/>
            <a:pathLst>
              <a:path w="72186" h="63880">
                <a:moveTo>
                  <a:pt x="72186" y="49022"/>
                </a:moveTo>
                <a:cubicBezTo>
                  <a:pt x="72186" y="57530"/>
                  <a:pt x="65201" y="63880"/>
                  <a:pt x="55879" y="63880"/>
                </a:cubicBezTo>
                <a:cubicBezTo>
                  <a:pt x="18618" y="63880"/>
                  <a:pt x="18618" y="63880"/>
                  <a:pt x="18618" y="63880"/>
                </a:cubicBezTo>
                <a:cubicBezTo>
                  <a:pt x="9309" y="63880"/>
                  <a:pt x="0" y="57530"/>
                  <a:pt x="0" y="49022"/>
                </a:cubicBezTo>
                <a:cubicBezTo>
                  <a:pt x="0" y="14986"/>
                  <a:pt x="0" y="14986"/>
                  <a:pt x="0" y="14986"/>
                </a:cubicBezTo>
                <a:cubicBezTo>
                  <a:pt x="0" y="6476"/>
                  <a:pt x="9309" y="0"/>
                  <a:pt x="18618" y="0"/>
                </a:cubicBezTo>
                <a:cubicBezTo>
                  <a:pt x="55879" y="0"/>
                  <a:pt x="55879" y="0"/>
                  <a:pt x="55879" y="0"/>
                </a:cubicBezTo>
                <a:cubicBezTo>
                  <a:pt x="65201" y="0"/>
                  <a:pt x="72186" y="6476"/>
                  <a:pt x="72186" y="14986"/>
                </a:cubicBezTo>
                <a:lnTo>
                  <a:pt x="72186" y="49022"/>
                </a:ln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Freeform 3"/>
          <p:cNvSpPr/>
          <p:nvPr/>
        </p:nvSpPr>
        <p:spPr>
          <a:xfrm>
            <a:off x="0" y="2052134"/>
            <a:ext cx="9144000" cy="35999"/>
          </a:xfrm>
          <a:custGeom>
            <a:avLst/>
            <a:gdLst>
              <a:gd name="connsiteX0" fmla="*/ 0 w 9144000"/>
              <a:gd name="connsiteY0" fmla="*/ 17999 h 35999"/>
              <a:gd name="connsiteX1" fmla="*/ 9143999 w 9144000"/>
              <a:gd name="connsiteY1" fmla="*/ 17999 h 35999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</a:cxnLst>
            <a:rect l="l" t="t" r="r" b="b"/>
            <a:pathLst>
              <a:path w="9144000" h="35999">
                <a:moveTo>
                  <a:pt x="0" y="17999"/>
                </a:moveTo>
                <a:lnTo>
                  <a:pt x="9143999" y="17999"/>
                </a:lnTo>
              </a:path>
            </a:pathLst>
          </a:custGeom>
          <a:ln w="38100">
            <a:solidFill>
              <a:srgbClr val="246E30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Freeform 3"/>
          <p:cNvSpPr/>
          <p:nvPr/>
        </p:nvSpPr>
        <p:spPr>
          <a:xfrm>
            <a:off x="0" y="2952183"/>
            <a:ext cx="9144000" cy="35999"/>
          </a:xfrm>
          <a:custGeom>
            <a:avLst/>
            <a:gdLst>
              <a:gd name="connsiteX0" fmla="*/ 0 w 9144000"/>
              <a:gd name="connsiteY0" fmla="*/ 17999 h 35999"/>
              <a:gd name="connsiteX1" fmla="*/ 9143999 w 9144000"/>
              <a:gd name="connsiteY1" fmla="*/ 17999 h 35999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</a:cxnLst>
            <a:rect l="l" t="t" r="r" b="b"/>
            <a:pathLst>
              <a:path w="9144000" h="35999">
                <a:moveTo>
                  <a:pt x="0" y="17999"/>
                </a:moveTo>
                <a:lnTo>
                  <a:pt x="9143999" y="17999"/>
                </a:lnTo>
              </a:path>
            </a:pathLst>
          </a:custGeom>
          <a:ln w="38100">
            <a:solidFill>
              <a:srgbClr val="246E30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Freeform 3"/>
          <p:cNvSpPr/>
          <p:nvPr/>
        </p:nvSpPr>
        <p:spPr>
          <a:xfrm>
            <a:off x="827582" y="1000353"/>
            <a:ext cx="7643114" cy="3443604"/>
          </a:xfrm>
          <a:custGeom>
            <a:avLst/>
            <a:gdLst>
              <a:gd name="connsiteX0" fmla="*/ 0 w 7643114"/>
              <a:gd name="connsiteY0" fmla="*/ 3443605 h 3443604"/>
              <a:gd name="connsiteX1" fmla="*/ 7643114 w 7643114"/>
              <a:gd name="connsiteY1" fmla="*/ 3443605 h 3443604"/>
              <a:gd name="connsiteX2" fmla="*/ 7643114 w 7643114"/>
              <a:gd name="connsiteY2" fmla="*/ 0 h 3443604"/>
              <a:gd name="connsiteX3" fmla="*/ 0 w 7643114"/>
              <a:gd name="connsiteY3" fmla="*/ 0 h 3443604"/>
              <a:gd name="connsiteX4" fmla="*/ 0 w 7643114"/>
              <a:gd name="connsiteY4" fmla="*/ 3443605 h 3443604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7643114" h="3443604">
                <a:moveTo>
                  <a:pt x="0" y="3443605"/>
                </a:moveTo>
                <a:lnTo>
                  <a:pt x="7643114" y="3443605"/>
                </a:lnTo>
                <a:lnTo>
                  <a:pt x="7643114" y="0"/>
                </a:lnTo>
                <a:lnTo>
                  <a:pt x="0" y="0"/>
                </a:lnTo>
                <a:lnTo>
                  <a:pt x="0" y="3443605"/>
                </a:ln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Freeform 3"/>
          <p:cNvSpPr/>
          <p:nvPr/>
        </p:nvSpPr>
        <p:spPr>
          <a:xfrm>
            <a:off x="814882" y="987653"/>
            <a:ext cx="7668514" cy="3469004"/>
          </a:xfrm>
          <a:custGeom>
            <a:avLst/>
            <a:gdLst>
              <a:gd name="connsiteX0" fmla="*/ 12700 w 7668514"/>
              <a:gd name="connsiteY0" fmla="*/ 3456305 h 3469004"/>
              <a:gd name="connsiteX1" fmla="*/ 7655814 w 7668514"/>
              <a:gd name="connsiteY1" fmla="*/ 3456305 h 3469004"/>
              <a:gd name="connsiteX2" fmla="*/ 7655814 w 7668514"/>
              <a:gd name="connsiteY2" fmla="*/ 12700 h 3469004"/>
              <a:gd name="connsiteX3" fmla="*/ 12700 w 7668514"/>
              <a:gd name="connsiteY3" fmla="*/ 12700 h 3469004"/>
              <a:gd name="connsiteX4" fmla="*/ 12700 w 7668514"/>
              <a:gd name="connsiteY4" fmla="*/ 3456305 h 3469004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7668514" h="3469004">
                <a:moveTo>
                  <a:pt x="12700" y="3456305"/>
                </a:moveTo>
                <a:lnTo>
                  <a:pt x="7655814" y="3456305"/>
                </a:lnTo>
                <a:lnTo>
                  <a:pt x="7655814" y="12700"/>
                </a:lnTo>
                <a:lnTo>
                  <a:pt x="12700" y="12700"/>
                </a:lnTo>
                <a:lnTo>
                  <a:pt x="12700" y="3456305"/>
                </a:lnTo>
              </a:path>
            </a:pathLst>
          </a:custGeom>
          <a:solidFill>
            <a:srgbClr val="000000">
              <a:alpha val="0"/>
            </a:srgbClr>
          </a:solidFill>
          <a:ln w="25400">
            <a:solidFill>
              <a:srgbClr val="246E30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165100"/>
            <a:ext cx="825500" cy="622300"/>
          </a:xfrm>
          <a:prstGeom prst="rect">
            <a:avLst/>
          </a:prstGeom>
          <a:noFill/>
        </p:spPr>
      </p:pic>
      <p:pic>
        <p:nvPicPr>
          <p:cNvPr id="22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4648200"/>
            <a:ext cx="2997200" cy="469900"/>
          </a:xfrm>
          <a:prstGeom prst="rect">
            <a:avLst/>
          </a:prstGeom>
          <a:noFill/>
        </p:spPr>
      </p:pic>
      <p:graphicFrame>
        <p:nvGraphicFramePr>
          <p:cNvPr id="23" name="表格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13094537"/>
              </p:ext>
            </p:extLst>
          </p:nvPr>
        </p:nvGraphicFramePr>
        <p:xfrm>
          <a:off x="963155" y="1548002"/>
          <a:ext cx="7425315" cy="2849510"/>
        </p:xfrm>
        <a:graphic>
          <a:graphicData uri="http://schemas.openxmlformats.org/drawingml/2006/table">
            <a:tbl>
              <a:tblPr/>
              <a:tblGrid>
                <a:gridCol w="113945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958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7426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2557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2570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425577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425576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425577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425703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425577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445897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445770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448436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  <a:gridCol w="466090">
                  <a:extLst>
                    <a:ext uri="{9D8B030D-6E8A-4147-A177-3AD203B41FA5}">
                      <a16:colId xmlns:a16="http://schemas.microsoft.com/office/drawing/2014/main" val="20013"/>
                    </a:ext>
                  </a:extLst>
                </a:gridCol>
                <a:gridCol w="463676">
                  <a:extLst>
                    <a:ext uri="{9D8B030D-6E8A-4147-A177-3AD203B41FA5}">
                      <a16:colId xmlns:a16="http://schemas.microsoft.com/office/drawing/2014/main" val="20014"/>
                    </a:ext>
                  </a:extLst>
                </a:gridCol>
                <a:gridCol w="402844">
                  <a:extLst>
                    <a:ext uri="{9D8B030D-6E8A-4147-A177-3AD203B41FA5}">
                      <a16:colId xmlns:a16="http://schemas.microsoft.com/office/drawing/2014/main" val="20015"/>
                    </a:ext>
                  </a:extLst>
                </a:gridCol>
              </a:tblGrid>
              <a:tr h="397129">
                <a:tc rowSpan="2">
                  <a:txBody>
                    <a:bodyPr/>
                    <a:lstStyle/>
                    <a:p>
                      <a:pPr algn="ctr"/>
                      <a:r>
                        <a:rPr lang="en-US" altLang="zh-CN" sz="12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分阶段传课时</a:t>
                      </a:r>
                      <a:endParaRPr lang="zh-CN" altLang="en-US" sz="1200" dirty="0" smtClean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en-US" altLang="zh-CN" sz="12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间安排</a:t>
                      </a:r>
                      <a:endParaRPr lang="zh-CN" altLang="en-US" sz="1200" dirty="0" smtClean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b">
                    <a:lnL w="0" cmpd="sng">
                      <a:solidFill>
                        <a:srgbClr val="C00000"/>
                      </a:solidFill>
                      <a:prstDash val="solid"/>
                    </a:lnL>
                    <a:lnR w="1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mpd="sng">
                      <a:solidFill>
                        <a:srgbClr val="C00000"/>
                      </a:solidFill>
                      <a:prstDash val="solid"/>
                    </a:lnT>
                    <a:lnB w="1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l"/>
                      <a:r>
                        <a:rPr lang="en-US" altLang="zh-CN" sz="1403" b="1" dirty="0" smtClean="0">
                          <a:solidFill>
                            <a:srgbClr val="0070C0"/>
                          </a:solidFill>
                          <a:latin typeface="Calibri" pitchFamily="18" charset="0"/>
                          <a:cs typeface="Calibri" pitchFamily="18" charset="0"/>
                        </a:rPr>
                        <a:t>3</a:t>
                      </a:r>
                      <a:r>
                        <a:rPr lang="en-US" altLang="zh-CN" sz="1403" dirty="0" smtClean="0">
                          <a:solidFill>
                            <a:srgbClr val="0070C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月</a:t>
                      </a:r>
                      <a:endParaRPr lang="zh-CN" altLang="en-US" sz="1403" dirty="0" smtClean="0">
                        <a:solidFill>
                          <a:srgbClr val="0070C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l"/>
                      <a:r>
                        <a:rPr lang="en-US" altLang="zh-CN" sz="1403" b="1" dirty="0" smtClean="0">
                          <a:solidFill>
                            <a:srgbClr val="0070C0"/>
                          </a:solidFill>
                          <a:latin typeface="Calibri" pitchFamily="18" charset="0"/>
                          <a:cs typeface="Calibri" pitchFamily="18" charset="0"/>
                        </a:rPr>
                        <a:t>4</a:t>
                      </a:r>
                      <a:r>
                        <a:rPr lang="en-US" altLang="zh-CN" sz="1403" dirty="0" smtClean="0">
                          <a:solidFill>
                            <a:srgbClr val="0070C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月</a:t>
                      </a:r>
                      <a:endParaRPr lang="zh-CN" altLang="en-US" sz="1403" dirty="0" smtClean="0">
                        <a:solidFill>
                          <a:srgbClr val="0070C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l"/>
                      <a:r>
                        <a:rPr lang="en-US" altLang="zh-CN" sz="1403" b="1" dirty="0" smtClean="0">
                          <a:solidFill>
                            <a:srgbClr val="0070C0"/>
                          </a:solidFill>
                          <a:latin typeface="Calibri" pitchFamily="18" charset="0"/>
                          <a:cs typeface="Calibri" pitchFamily="18" charset="0"/>
                        </a:rPr>
                        <a:t>5</a:t>
                      </a:r>
                      <a:r>
                        <a:rPr lang="en-US" altLang="zh-CN" sz="1403" dirty="0" smtClean="0">
                          <a:solidFill>
                            <a:srgbClr val="0070C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月</a:t>
                      </a:r>
                      <a:endParaRPr lang="zh-CN" altLang="en-US" sz="1403" dirty="0" smtClean="0">
                        <a:solidFill>
                          <a:srgbClr val="0070C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l"/>
                      <a:r>
                        <a:rPr lang="en-US" altLang="zh-CN" sz="1403" b="1" dirty="0" smtClean="0">
                          <a:solidFill>
                            <a:srgbClr val="0070C0"/>
                          </a:solidFill>
                          <a:latin typeface="Calibri" pitchFamily="18" charset="0"/>
                          <a:cs typeface="Calibri" pitchFamily="18" charset="0"/>
                        </a:rPr>
                        <a:t>6</a:t>
                      </a:r>
                      <a:r>
                        <a:rPr lang="en-US" altLang="zh-CN" sz="1403" dirty="0" smtClean="0">
                          <a:solidFill>
                            <a:srgbClr val="0070C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月</a:t>
                      </a:r>
                      <a:endParaRPr lang="zh-CN" altLang="en-US" sz="1403" dirty="0" smtClean="0">
                        <a:solidFill>
                          <a:srgbClr val="0070C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l"/>
                      <a:r>
                        <a:rPr lang="en-US" altLang="zh-CN" sz="1403" b="1" dirty="0" smtClean="0">
                          <a:solidFill>
                            <a:srgbClr val="0070C0"/>
                          </a:solidFill>
                          <a:latin typeface="Calibri" pitchFamily="18" charset="0"/>
                          <a:cs typeface="Calibri" pitchFamily="18" charset="0"/>
                        </a:rPr>
                        <a:t>7</a:t>
                      </a:r>
                      <a:r>
                        <a:rPr lang="en-US" altLang="zh-CN" sz="1403" dirty="0" smtClean="0">
                          <a:solidFill>
                            <a:srgbClr val="0070C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月</a:t>
                      </a:r>
                      <a:endParaRPr lang="zh-CN" altLang="en-US" sz="1403" dirty="0" smtClean="0">
                        <a:solidFill>
                          <a:srgbClr val="0070C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mpd="sng">
                      <a:solidFill>
                        <a:srgbClr val="C00000"/>
                      </a:solidFill>
                      <a:prstDash val="solid"/>
                    </a:lnR>
                    <a:lnT w="1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16051">
                <a:tc vMerge="1"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zh-CN" sz="1200" b="1" dirty="0" smtClean="0">
                          <a:solidFill>
                            <a:srgbClr val="0070C0"/>
                          </a:solidFill>
                          <a:latin typeface="Calibri" pitchFamily="18" charset="0"/>
                          <a:cs typeface="Calibri" pitchFamily="18" charset="0"/>
                        </a:rPr>
                        <a:t>1</a:t>
                      </a:r>
                      <a:r>
                        <a:rPr lang="en-US" altLang="zh-CN" sz="1200" dirty="0" smtClean="0">
                          <a:solidFill>
                            <a:srgbClr val="0070C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日</a:t>
                      </a:r>
                      <a:endParaRPr lang="zh-CN" altLang="en-US" sz="1200" dirty="0" smtClean="0">
                        <a:solidFill>
                          <a:srgbClr val="0070C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dirty="0" smtClean="0">
                          <a:solidFill>
                            <a:srgbClr val="0070C0"/>
                          </a:solidFill>
                          <a:latin typeface="Calibri" pitchFamily="18" charset="0"/>
                          <a:cs typeface="Calibri" pitchFamily="18" charset="0"/>
                        </a:rPr>
                        <a:t>……</a:t>
                      </a:r>
                      <a:endParaRPr lang="zh-CN" altLang="en-US" sz="1200" b="1" dirty="0" smtClean="0">
                        <a:solidFill>
                          <a:srgbClr val="0070C0"/>
                        </a:solidFill>
                        <a:latin typeface="Calibri" pitchFamily="18" charset="0"/>
                        <a:cs typeface="Calibri" pitchFamily="18" charset="0"/>
                      </a:endParaRPr>
                    </a:p>
                  </a:txBody>
                  <a:tcPr anchor="ctr">
                    <a:lnL w="1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zh-CN" sz="1200" b="1" dirty="0" smtClean="0">
                          <a:solidFill>
                            <a:srgbClr val="0070C0"/>
                          </a:solidFill>
                          <a:latin typeface="Calibri" pitchFamily="18" charset="0"/>
                          <a:cs typeface="Calibri" pitchFamily="18" charset="0"/>
                        </a:rPr>
                        <a:t>31</a:t>
                      </a:r>
                      <a:r>
                        <a:rPr lang="en-US" altLang="zh-CN" sz="1200" dirty="0" smtClean="0">
                          <a:solidFill>
                            <a:srgbClr val="0070C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日</a:t>
                      </a:r>
                      <a:endParaRPr lang="zh-CN" altLang="en-US" sz="1200" dirty="0" smtClean="0">
                        <a:solidFill>
                          <a:srgbClr val="0070C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zh-CN" sz="1200" b="1" dirty="0" smtClean="0">
                          <a:solidFill>
                            <a:srgbClr val="0070C0"/>
                          </a:solidFill>
                          <a:latin typeface="Calibri" pitchFamily="18" charset="0"/>
                          <a:cs typeface="Calibri" pitchFamily="18" charset="0"/>
                        </a:rPr>
                        <a:t>1</a:t>
                      </a:r>
                      <a:r>
                        <a:rPr lang="en-US" altLang="zh-CN" sz="1200" dirty="0" smtClean="0">
                          <a:solidFill>
                            <a:srgbClr val="0070C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日</a:t>
                      </a:r>
                      <a:endParaRPr lang="zh-CN" altLang="en-US" sz="1200" dirty="0" smtClean="0">
                        <a:solidFill>
                          <a:srgbClr val="0070C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dirty="0" smtClean="0">
                          <a:solidFill>
                            <a:srgbClr val="0070C0"/>
                          </a:solidFill>
                          <a:latin typeface="Calibri" pitchFamily="18" charset="0"/>
                          <a:cs typeface="Calibri" pitchFamily="18" charset="0"/>
                        </a:rPr>
                        <a:t>……</a:t>
                      </a:r>
                      <a:endParaRPr lang="zh-CN" altLang="en-US" sz="1200" b="1" dirty="0" smtClean="0">
                        <a:solidFill>
                          <a:srgbClr val="0070C0"/>
                        </a:solidFill>
                        <a:latin typeface="Calibri" pitchFamily="18" charset="0"/>
                        <a:cs typeface="Calibri" pitchFamily="18" charset="0"/>
                      </a:endParaRPr>
                    </a:p>
                  </a:txBody>
                  <a:tcPr anchor="ctr">
                    <a:lnL w="1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zh-CN" sz="1200" b="1" dirty="0" smtClean="0">
                          <a:solidFill>
                            <a:srgbClr val="0070C0"/>
                          </a:solidFill>
                          <a:latin typeface="Calibri" pitchFamily="18" charset="0"/>
                          <a:cs typeface="Calibri" pitchFamily="18" charset="0"/>
                        </a:rPr>
                        <a:t>30</a:t>
                      </a:r>
                      <a:r>
                        <a:rPr lang="en-US" altLang="zh-CN" sz="1200" dirty="0" smtClean="0">
                          <a:solidFill>
                            <a:srgbClr val="0070C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日</a:t>
                      </a:r>
                      <a:endParaRPr lang="zh-CN" altLang="en-US" sz="1200" dirty="0" smtClean="0">
                        <a:solidFill>
                          <a:srgbClr val="0070C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zh-CN" sz="1200" b="1" dirty="0" smtClean="0">
                          <a:solidFill>
                            <a:srgbClr val="0070C0"/>
                          </a:solidFill>
                          <a:latin typeface="Calibri" pitchFamily="18" charset="0"/>
                          <a:cs typeface="Calibri" pitchFamily="18" charset="0"/>
                        </a:rPr>
                        <a:t>1</a:t>
                      </a:r>
                      <a:r>
                        <a:rPr lang="en-US" altLang="zh-CN" sz="1200" dirty="0" smtClean="0">
                          <a:solidFill>
                            <a:srgbClr val="0070C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日</a:t>
                      </a:r>
                      <a:endParaRPr lang="zh-CN" altLang="en-US" sz="1200" dirty="0" smtClean="0">
                        <a:solidFill>
                          <a:srgbClr val="0070C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dirty="0" smtClean="0">
                          <a:solidFill>
                            <a:srgbClr val="0070C0"/>
                          </a:solidFill>
                          <a:latin typeface="Calibri" pitchFamily="18" charset="0"/>
                          <a:cs typeface="Calibri" pitchFamily="18" charset="0"/>
                        </a:rPr>
                        <a:t>……</a:t>
                      </a:r>
                      <a:endParaRPr lang="zh-CN" altLang="en-US" sz="1200" b="1" dirty="0" smtClean="0">
                        <a:solidFill>
                          <a:srgbClr val="0070C0"/>
                        </a:solidFill>
                        <a:latin typeface="Calibri" pitchFamily="18" charset="0"/>
                        <a:cs typeface="Calibri" pitchFamily="18" charset="0"/>
                      </a:endParaRPr>
                    </a:p>
                  </a:txBody>
                  <a:tcPr anchor="ctr">
                    <a:lnL w="1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zh-CN" sz="1200" b="1" dirty="0" smtClean="0">
                          <a:solidFill>
                            <a:srgbClr val="0070C0"/>
                          </a:solidFill>
                          <a:latin typeface="Calibri" pitchFamily="18" charset="0"/>
                          <a:cs typeface="Calibri" pitchFamily="18" charset="0"/>
                        </a:rPr>
                        <a:t>31</a:t>
                      </a:r>
                      <a:r>
                        <a:rPr lang="en-US" altLang="zh-CN" sz="1200" dirty="0" smtClean="0">
                          <a:solidFill>
                            <a:srgbClr val="0070C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日</a:t>
                      </a:r>
                      <a:endParaRPr lang="zh-CN" altLang="en-US" sz="1200" dirty="0" smtClean="0">
                        <a:solidFill>
                          <a:srgbClr val="0070C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zh-CN" sz="1200" b="1" dirty="0" smtClean="0">
                          <a:solidFill>
                            <a:srgbClr val="0070C0"/>
                          </a:solidFill>
                          <a:latin typeface="Calibri" pitchFamily="18" charset="0"/>
                          <a:cs typeface="Calibri" pitchFamily="18" charset="0"/>
                        </a:rPr>
                        <a:t>1</a:t>
                      </a:r>
                      <a:r>
                        <a:rPr lang="en-US" altLang="zh-CN" sz="1200" dirty="0" smtClean="0">
                          <a:solidFill>
                            <a:srgbClr val="0070C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日</a:t>
                      </a:r>
                      <a:endParaRPr lang="zh-CN" altLang="en-US" sz="1200" dirty="0" smtClean="0">
                        <a:solidFill>
                          <a:srgbClr val="0070C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dirty="0" smtClean="0">
                          <a:solidFill>
                            <a:srgbClr val="0070C0"/>
                          </a:solidFill>
                          <a:latin typeface="Calibri" pitchFamily="18" charset="0"/>
                          <a:cs typeface="Calibri" pitchFamily="18" charset="0"/>
                        </a:rPr>
                        <a:t>……</a:t>
                      </a:r>
                      <a:endParaRPr lang="zh-CN" altLang="en-US" sz="1200" b="1" dirty="0" smtClean="0">
                        <a:solidFill>
                          <a:srgbClr val="0070C0"/>
                        </a:solidFill>
                        <a:latin typeface="Calibri" pitchFamily="18" charset="0"/>
                        <a:cs typeface="Calibri" pitchFamily="18" charset="0"/>
                      </a:endParaRPr>
                    </a:p>
                  </a:txBody>
                  <a:tcPr anchor="ctr">
                    <a:lnL w="1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zh-CN" sz="1200" b="1" dirty="0" smtClean="0">
                          <a:solidFill>
                            <a:srgbClr val="0070C0"/>
                          </a:solidFill>
                          <a:latin typeface="Calibri" pitchFamily="18" charset="0"/>
                          <a:cs typeface="Calibri" pitchFamily="18" charset="0"/>
                        </a:rPr>
                        <a:t>30</a:t>
                      </a:r>
                      <a:r>
                        <a:rPr lang="en-US" altLang="zh-CN" sz="1200" dirty="0" smtClean="0">
                          <a:solidFill>
                            <a:srgbClr val="0070C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日</a:t>
                      </a:r>
                      <a:endParaRPr lang="zh-CN" altLang="en-US" sz="1200" dirty="0" smtClean="0">
                        <a:solidFill>
                          <a:srgbClr val="0070C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zh-CN" sz="1200" b="1" dirty="0" smtClean="0">
                          <a:solidFill>
                            <a:srgbClr val="0070C0"/>
                          </a:solidFill>
                          <a:latin typeface="Calibri" pitchFamily="18" charset="0"/>
                          <a:cs typeface="Calibri" pitchFamily="18" charset="0"/>
                        </a:rPr>
                        <a:t>1</a:t>
                      </a:r>
                      <a:r>
                        <a:rPr lang="en-US" altLang="zh-CN" sz="1200" dirty="0" smtClean="0">
                          <a:solidFill>
                            <a:srgbClr val="0070C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日</a:t>
                      </a:r>
                      <a:endParaRPr lang="zh-CN" altLang="en-US" sz="1200" dirty="0" smtClean="0">
                        <a:solidFill>
                          <a:srgbClr val="0070C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dirty="0" smtClean="0">
                          <a:solidFill>
                            <a:srgbClr val="0070C0"/>
                          </a:solidFill>
                          <a:latin typeface="Calibri" pitchFamily="18" charset="0"/>
                          <a:cs typeface="Calibri" pitchFamily="18" charset="0"/>
                        </a:rPr>
                        <a:t>……</a:t>
                      </a:r>
                      <a:endParaRPr lang="zh-CN" altLang="en-US" sz="1200" b="1" dirty="0" smtClean="0">
                        <a:solidFill>
                          <a:srgbClr val="0070C0"/>
                        </a:solidFill>
                        <a:latin typeface="Calibri" pitchFamily="18" charset="0"/>
                        <a:cs typeface="Calibri" pitchFamily="18" charset="0"/>
                      </a:endParaRPr>
                    </a:p>
                  </a:txBody>
                  <a:tcPr anchor="ctr">
                    <a:lnL w="1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zh-CN" sz="1200" b="1" dirty="0" smtClean="0">
                          <a:solidFill>
                            <a:srgbClr val="0070C0"/>
                          </a:solidFill>
                          <a:latin typeface="Calibri" pitchFamily="18" charset="0"/>
                          <a:cs typeface="Calibri" pitchFamily="18" charset="0"/>
                        </a:rPr>
                        <a:t>31</a:t>
                      </a:r>
                      <a:r>
                        <a:rPr lang="en-US" altLang="zh-CN" sz="1200" dirty="0" smtClean="0">
                          <a:solidFill>
                            <a:srgbClr val="0070C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日</a:t>
                      </a:r>
                      <a:endParaRPr lang="zh-CN" altLang="en-US" sz="1200" dirty="0" smtClean="0">
                        <a:solidFill>
                          <a:srgbClr val="0070C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48513">
                <a:tc>
                  <a:txBody>
                    <a:bodyPr/>
                    <a:lstStyle/>
                    <a:p>
                      <a:pPr algn="l"/>
                      <a:r>
                        <a:rPr lang="en-US" altLang="zh-CN" sz="12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小学</a:t>
                      </a:r>
                      <a:r>
                        <a:rPr lang="en-US" altLang="zh-CN" sz="1200" b="1" dirty="0" smtClean="0">
                          <a:solidFill>
                            <a:srgbClr val="000000"/>
                          </a:solidFill>
                          <a:latin typeface="Calibri" pitchFamily="18" charset="0"/>
                          <a:cs typeface="Calibri" pitchFamily="18" charset="0"/>
                        </a:rPr>
                        <a:t>1-3</a:t>
                      </a:r>
                      <a:r>
                        <a:rPr lang="en-US" altLang="zh-CN" sz="12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年级</a:t>
                      </a:r>
                      <a:endParaRPr lang="zh-CN" altLang="en-US" sz="1200" dirty="0" smtClean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5">
                  <a:txBody>
                    <a:bodyPr/>
                    <a:lstStyle/>
                    <a:p>
                      <a:pPr algn="l"/>
                      <a:r>
                        <a:rPr lang="en-US" altLang="zh-CN" sz="1800" b="1" dirty="0" smtClean="0">
                          <a:solidFill>
                            <a:srgbClr val="002060"/>
                          </a:solidFill>
                          <a:latin typeface="Calibri" pitchFamily="18" charset="0"/>
                          <a:cs typeface="Calibri" pitchFamily="18" charset="0"/>
                        </a:rPr>
                        <a:t>3</a:t>
                      </a:r>
                      <a:r>
                        <a:rPr lang="en-US" altLang="zh-CN" sz="18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月</a:t>
                      </a:r>
                      <a:r>
                        <a:rPr lang="en-US" altLang="zh-CN" sz="1800" b="1" dirty="0" smtClean="0">
                          <a:solidFill>
                            <a:srgbClr val="002060"/>
                          </a:solidFill>
                          <a:latin typeface="Calibri" pitchFamily="18" charset="0"/>
                          <a:cs typeface="Calibri" pitchFamily="18" charset="0"/>
                        </a:rPr>
                        <a:t>16</a:t>
                      </a:r>
                      <a:r>
                        <a:rPr lang="en-US" altLang="zh-CN" sz="18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日</a:t>
                      </a:r>
                      <a:r>
                        <a:rPr lang="en-US" altLang="zh-CN" sz="1800" b="1" dirty="0" smtClean="0">
                          <a:solidFill>
                            <a:srgbClr val="002060"/>
                          </a:solidFill>
                          <a:latin typeface="Calibri" pitchFamily="18" charset="0"/>
                          <a:cs typeface="Calibri" pitchFamily="18" charset="0"/>
                        </a:rPr>
                        <a:t>-4</a:t>
                      </a:r>
                      <a:r>
                        <a:rPr lang="en-US" altLang="zh-CN" sz="18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月</a:t>
                      </a:r>
                      <a:r>
                        <a:rPr lang="en-US" altLang="zh-CN" sz="1800" b="1" dirty="0" smtClean="0">
                          <a:solidFill>
                            <a:srgbClr val="002060"/>
                          </a:solidFill>
                          <a:latin typeface="Calibri" pitchFamily="18" charset="0"/>
                          <a:cs typeface="Calibri" pitchFamily="18" charset="0"/>
                        </a:rPr>
                        <a:t>30</a:t>
                      </a:r>
                      <a:r>
                        <a:rPr lang="en-US" altLang="zh-CN" sz="18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日</a:t>
                      </a:r>
                      <a:endParaRPr lang="zh-CN" altLang="en-US" sz="1800" dirty="0" smtClean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10539">
                <a:tc>
                  <a:txBody>
                    <a:bodyPr/>
                    <a:lstStyle/>
                    <a:p>
                      <a:pPr algn="l"/>
                      <a:r>
                        <a:rPr lang="en-US" altLang="zh-CN" sz="12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小学4</a:t>
                      </a:r>
                      <a:r>
                        <a:rPr lang="en-US" altLang="zh-CN" sz="1200" b="1" dirty="0" smtClean="0">
                          <a:solidFill>
                            <a:srgbClr val="000000"/>
                          </a:solidFill>
                          <a:latin typeface="Calibri" pitchFamily="18" charset="0"/>
                          <a:cs typeface="Calibri" pitchFamily="18" charset="0"/>
                        </a:rPr>
                        <a:t>-6</a:t>
                      </a:r>
                      <a:r>
                        <a:rPr lang="en-US" altLang="zh-CN" sz="12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年级</a:t>
                      </a:r>
                      <a:endParaRPr lang="en-US" altLang="zh-CN" sz="1200" dirty="0" smtClean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2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（</a:t>
                      </a:r>
                      <a:r>
                        <a:rPr lang="en-US" altLang="zh-CN" sz="1200" dirty="0" err="1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含预</a:t>
                      </a:r>
                      <a:r>
                        <a:rPr lang="zh-CN" altLang="en-US" sz="12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备年级</a:t>
                      </a:r>
                      <a:r>
                        <a:rPr lang="en-US" altLang="zh-CN" sz="12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）</a:t>
                      </a:r>
                      <a:endParaRPr lang="zh-CN" altLang="en-US" sz="1200" dirty="0" smtClean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8">
                  <a:txBody>
                    <a:bodyPr/>
                    <a:lstStyle/>
                    <a:p>
                      <a:pPr algn="l"/>
                      <a:r>
                        <a:rPr lang="en-US" altLang="zh-CN" sz="1800" b="1" dirty="0" smtClean="0">
                          <a:solidFill>
                            <a:srgbClr val="FF0000"/>
                          </a:solidFill>
                          <a:latin typeface="Calibri" pitchFamily="18" charset="0"/>
                          <a:cs typeface="Calibri" pitchFamily="18" charset="0"/>
                        </a:rPr>
                        <a:t>3</a:t>
                      </a:r>
                      <a:r>
                        <a:rPr lang="en-US" altLang="zh-CN" sz="180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月</a:t>
                      </a:r>
                      <a:r>
                        <a:rPr lang="en-US" altLang="zh-CN" sz="1800" b="1" dirty="0" smtClean="0">
                          <a:solidFill>
                            <a:srgbClr val="FF0000"/>
                          </a:solidFill>
                          <a:latin typeface="Calibri" pitchFamily="18" charset="0"/>
                          <a:cs typeface="Calibri" pitchFamily="18" charset="0"/>
                        </a:rPr>
                        <a:t>16</a:t>
                      </a:r>
                      <a:r>
                        <a:rPr lang="en-US" altLang="zh-CN" sz="180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日</a:t>
                      </a:r>
                      <a:r>
                        <a:rPr lang="en-US" altLang="zh-CN" sz="1800" b="1" dirty="0" smtClean="0">
                          <a:solidFill>
                            <a:srgbClr val="FF0000"/>
                          </a:solidFill>
                          <a:latin typeface="Calibri" pitchFamily="18" charset="0"/>
                          <a:cs typeface="Calibri" pitchFamily="18" charset="0"/>
                        </a:rPr>
                        <a:t>-5</a:t>
                      </a:r>
                      <a:r>
                        <a:rPr lang="en-US" altLang="zh-CN" sz="180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月</a:t>
                      </a:r>
                      <a:r>
                        <a:rPr lang="en-US" altLang="zh-CN" sz="1800" b="1" dirty="0" smtClean="0">
                          <a:solidFill>
                            <a:srgbClr val="FF0000"/>
                          </a:solidFill>
                          <a:latin typeface="Calibri" pitchFamily="18" charset="0"/>
                          <a:cs typeface="Calibri" pitchFamily="18" charset="0"/>
                        </a:rPr>
                        <a:t>31</a:t>
                      </a:r>
                      <a:r>
                        <a:rPr lang="en-US" altLang="zh-CN" sz="180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日</a:t>
                      </a:r>
                      <a:endParaRPr lang="zh-CN" altLang="en-US" sz="1800" dirty="0" smtClean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01167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初中（不含预</a:t>
                      </a:r>
                      <a:endParaRPr lang="zh-CN" altLang="en-US" sz="1200" dirty="0" smtClean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zh-CN" altLang="en-US" sz="12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备</a:t>
                      </a:r>
                      <a:r>
                        <a:rPr lang="en-US" altLang="zh-CN" sz="12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）</a:t>
                      </a:r>
                      <a:endParaRPr lang="zh-CN" altLang="en-US" sz="1200" dirty="0" smtClean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9">
                  <a:txBody>
                    <a:bodyPr/>
                    <a:lstStyle/>
                    <a:p>
                      <a:pPr algn="l"/>
                      <a:r>
                        <a:rPr lang="en-US" altLang="zh-CN" sz="1800" b="1" dirty="0" smtClean="0">
                          <a:solidFill>
                            <a:srgbClr val="FFFF00"/>
                          </a:solidFill>
                          <a:latin typeface="Calibri" pitchFamily="18" charset="0"/>
                          <a:cs typeface="Calibri" pitchFamily="18" charset="0"/>
                        </a:rPr>
                        <a:t>4</a:t>
                      </a:r>
                      <a:r>
                        <a:rPr lang="en-US" altLang="zh-CN" sz="18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月</a:t>
                      </a:r>
                      <a:r>
                        <a:rPr lang="en-US" altLang="zh-CN" sz="1800" b="1" dirty="0" smtClean="0">
                          <a:solidFill>
                            <a:srgbClr val="FFFF00"/>
                          </a:solidFill>
                          <a:latin typeface="Calibri" pitchFamily="18" charset="0"/>
                          <a:cs typeface="Calibri" pitchFamily="18" charset="0"/>
                        </a:rPr>
                        <a:t>1</a:t>
                      </a:r>
                      <a:r>
                        <a:rPr lang="en-US" altLang="zh-CN" sz="18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日</a:t>
                      </a:r>
                      <a:r>
                        <a:rPr lang="en-US" altLang="zh-CN" sz="1800" b="1" dirty="0" smtClean="0">
                          <a:solidFill>
                            <a:srgbClr val="FFFF00"/>
                          </a:solidFill>
                          <a:latin typeface="Calibri" pitchFamily="18" charset="0"/>
                          <a:cs typeface="Calibri" pitchFamily="18" charset="0"/>
                        </a:rPr>
                        <a:t>-6</a:t>
                      </a:r>
                      <a:r>
                        <a:rPr lang="en-US" altLang="zh-CN" sz="18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月</a:t>
                      </a:r>
                      <a:r>
                        <a:rPr lang="en-US" altLang="zh-CN" sz="1800" b="1" dirty="0" smtClean="0">
                          <a:solidFill>
                            <a:srgbClr val="FFFF00"/>
                          </a:solidFill>
                          <a:latin typeface="Calibri" pitchFamily="18" charset="0"/>
                          <a:cs typeface="Calibri" pitchFamily="18" charset="0"/>
                        </a:rPr>
                        <a:t>30</a:t>
                      </a:r>
                      <a:r>
                        <a:rPr lang="en-US" altLang="zh-CN" sz="18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日</a:t>
                      </a:r>
                      <a:endParaRPr lang="zh-CN" altLang="en-US" sz="1800" dirty="0" smtClean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34962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高中</a:t>
                      </a:r>
                      <a:endParaRPr lang="zh-CN" altLang="en-US" sz="1200" dirty="0" smtClean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mpd="sng">
                      <a:solidFill>
                        <a:srgbClr val="C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6">
                  <a:txBody>
                    <a:bodyPr/>
                    <a:lstStyle/>
                    <a:p>
                      <a:pPr algn="l"/>
                      <a:r>
                        <a:rPr lang="en-US" altLang="zh-CN" sz="1800" b="1" dirty="0" smtClean="0">
                          <a:solidFill>
                            <a:srgbClr val="FFFFFF"/>
                          </a:solidFill>
                          <a:latin typeface="Calibri" pitchFamily="18" charset="0"/>
                          <a:cs typeface="Calibri" pitchFamily="18" charset="0"/>
                        </a:rPr>
                        <a:t>6</a:t>
                      </a:r>
                      <a:r>
                        <a:rPr lang="en-US" altLang="zh-CN" sz="1800" dirty="0" smtClean="0">
                          <a:solidFill>
                            <a:srgbClr val="FFFFF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月</a:t>
                      </a:r>
                      <a:r>
                        <a:rPr lang="en-US" altLang="zh-CN" sz="1800" b="1" dirty="0" smtClean="0">
                          <a:solidFill>
                            <a:srgbClr val="FFFFFF"/>
                          </a:solidFill>
                          <a:latin typeface="Calibri" pitchFamily="18" charset="0"/>
                          <a:cs typeface="Calibri" pitchFamily="18" charset="0"/>
                        </a:rPr>
                        <a:t>1</a:t>
                      </a:r>
                      <a:r>
                        <a:rPr lang="en-US" altLang="zh-CN" sz="1800" dirty="0" smtClean="0">
                          <a:solidFill>
                            <a:srgbClr val="FFFFF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日</a:t>
                      </a:r>
                      <a:r>
                        <a:rPr lang="en-US" altLang="zh-CN" sz="1800" b="1" dirty="0" smtClean="0">
                          <a:solidFill>
                            <a:srgbClr val="FFFFFF"/>
                          </a:solidFill>
                          <a:latin typeface="Calibri" pitchFamily="18" charset="0"/>
                          <a:cs typeface="Calibri" pitchFamily="18" charset="0"/>
                        </a:rPr>
                        <a:t>-8</a:t>
                      </a:r>
                      <a:r>
                        <a:rPr lang="en-US" altLang="zh-CN" sz="1800" dirty="0" smtClean="0">
                          <a:solidFill>
                            <a:srgbClr val="FFFFF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月</a:t>
                      </a:r>
                      <a:r>
                        <a:rPr lang="en-US" altLang="zh-CN" sz="1800" b="1" dirty="0" smtClean="0">
                          <a:solidFill>
                            <a:srgbClr val="FFFFFF"/>
                          </a:solidFill>
                          <a:latin typeface="Calibri" pitchFamily="18" charset="0"/>
                          <a:cs typeface="Calibri" pitchFamily="18" charset="0"/>
                        </a:rPr>
                        <a:t>31</a:t>
                      </a:r>
                      <a:r>
                        <a:rPr lang="en-US" altLang="zh-CN" sz="1800" dirty="0" smtClean="0">
                          <a:solidFill>
                            <a:srgbClr val="FFFFF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日</a:t>
                      </a:r>
                      <a:endParaRPr lang="zh-CN" altLang="en-US" sz="1800" dirty="0" smtClean="0">
                        <a:solidFill>
                          <a:srgbClr val="FFFFFF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1270000" y="50800"/>
            <a:ext cx="1955800" cy="9906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7800"/>
              </a:lnSpc>
              <a:tabLst/>
            </a:pPr>
            <a:r>
              <a:rPr lang="en-US" altLang="zh-CN" sz="6002" dirty="0" smtClean="0">
                <a:solidFill>
                  <a:srgbClr val="FFFFFF"/>
                </a:solidFill>
                <a:latin typeface="微软雅黑" pitchFamily="18" charset="0"/>
                <a:cs typeface="微软雅黑" pitchFamily="18" charset="0"/>
              </a:rPr>
              <a:t>3</a:t>
            </a:r>
            <a:r>
              <a:rPr lang="en-US" altLang="zh-CN" sz="279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795" b="1" dirty="0" smtClean="0">
                <a:solidFill>
                  <a:srgbClr val="FFFFFF"/>
                </a:solidFill>
                <a:latin typeface="微软雅黑" pitchFamily="18" charset="0"/>
                <a:cs typeface="微软雅黑" pitchFamily="18" charset="0"/>
              </a:rPr>
              <a:t>实施步骤</a:t>
            </a:r>
          </a:p>
        </p:txBody>
      </p:sp>
      <p:sp>
        <p:nvSpPr>
          <p:cNvPr id="25" name="TextBox 1"/>
          <p:cNvSpPr txBox="1"/>
          <p:nvPr/>
        </p:nvSpPr>
        <p:spPr>
          <a:xfrm>
            <a:off x="1041400" y="1092200"/>
            <a:ext cx="2743200" cy="2921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2300"/>
              </a:lnSpc>
              <a:tabLst/>
            </a:pPr>
            <a:r>
              <a:rPr lang="en-US" altLang="zh-CN" sz="1800" b="1" dirty="0" smtClean="0">
                <a:solidFill>
                  <a:srgbClr val="E46C0A"/>
                </a:solidFill>
                <a:latin typeface="微软雅黑" pitchFamily="18" charset="0"/>
                <a:cs typeface="微软雅黑" pitchFamily="18" charset="0"/>
              </a:rPr>
              <a:t>分阶段传课、缓解峰值压力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/>
          <p:nvPr/>
        </p:nvSpPr>
        <p:spPr>
          <a:xfrm>
            <a:off x="0" y="0"/>
            <a:ext cx="9144000" cy="5143500"/>
          </a:xfrm>
          <a:custGeom>
            <a:avLst/>
            <a:gdLst>
              <a:gd name="connsiteX0" fmla="*/ 0 w 9144000"/>
              <a:gd name="connsiteY0" fmla="*/ 5143500 h 5143500"/>
              <a:gd name="connsiteX1" fmla="*/ 9144000 w 9144000"/>
              <a:gd name="connsiteY1" fmla="*/ 5143500 h 5143500"/>
              <a:gd name="connsiteX2" fmla="*/ 9144000 w 9144000"/>
              <a:gd name="connsiteY2" fmla="*/ 0 h 5143500"/>
              <a:gd name="connsiteX3" fmla="*/ 0 w 9144000"/>
              <a:gd name="connsiteY3" fmla="*/ 0 h 5143500"/>
              <a:gd name="connsiteX4" fmla="*/ 0 w 9144000"/>
              <a:gd name="connsiteY4" fmla="*/ 5143500 h 51435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9144000" h="5143500">
                <a:moveTo>
                  <a:pt x="0" y="5143500"/>
                </a:moveTo>
                <a:lnTo>
                  <a:pt x="9144000" y="5143500"/>
                </a:lnTo>
                <a:lnTo>
                  <a:pt x="9144000" y="0"/>
                </a:lnTo>
                <a:lnTo>
                  <a:pt x="0" y="0"/>
                </a:lnTo>
                <a:lnTo>
                  <a:pt x="0" y="5143500"/>
                </a:ln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Freeform 3"/>
          <p:cNvSpPr/>
          <p:nvPr/>
        </p:nvSpPr>
        <p:spPr>
          <a:xfrm>
            <a:off x="0" y="50"/>
            <a:ext cx="9144000" cy="899998"/>
          </a:xfrm>
          <a:custGeom>
            <a:avLst/>
            <a:gdLst>
              <a:gd name="connsiteX0" fmla="*/ 0 w 9144000"/>
              <a:gd name="connsiteY0" fmla="*/ 899998 h 899998"/>
              <a:gd name="connsiteX1" fmla="*/ 9144000 w 9144000"/>
              <a:gd name="connsiteY1" fmla="*/ 899998 h 899998"/>
              <a:gd name="connsiteX2" fmla="*/ 9144000 w 9144000"/>
              <a:gd name="connsiteY2" fmla="*/ 0 h 899998"/>
              <a:gd name="connsiteX3" fmla="*/ 0 w 9144000"/>
              <a:gd name="connsiteY3" fmla="*/ 0 h 899998"/>
              <a:gd name="connsiteX4" fmla="*/ 0 w 9144000"/>
              <a:gd name="connsiteY4" fmla="*/ 899998 h 899998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9144000" h="899998">
                <a:moveTo>
                  <a:pt x="0" y="899998"/>
                </a:moveTo>
                <a:lnTo>
                  <a:pt x="9144000" y="899998"/>
                </a:lnTo>
                <a:lnTo>
                  <a:pt x="9144000" y="0"/>
                </a:lnTo>
                <a:lnTo>
                  <a:pt x="0" y="0"/>
                </a:lnTo>
                <a:lnTo>
                  <a:pt x="0" y="899998"/>
                </a:lnTo>
              </a:path>
            </a:pathLst>
          </a:custGeom>
          <a:solidFill>
            <a:srgbClr val="246E30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Freeform 3"/>
          <p:cNvSpPr/>
          <p:nvPr/>
        </p:nvSpPr>
        <p:spPr>
          <a:xfrm>
            <a:off x="-6350" y="823722"/>
            <a:ext cx="3829177" cy="22225"/>
          </a:xfrm>
          <a:custGeom>
            <a:avLst/>
            <a:gdLst>
              <a:gd name="connsiteX0" fmla="*/ 6350 w 3829177"/>
              <a:gd name="connsiteY0" fmla="*/ 6350 h 22225"/>
              <a:gd name="connsiteX1" fmla="*/ 3822827 w 3829177"/>
              <a:gd name="connsiteY1" fmla="*/ 6350 h 22225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</a:cxnLst>
            <a:rect l="l" t="t" r="r" b="b"/>
            <a:pathLst>
              <a:path w="3829177" h="22225">
                <a:moveTo>
                  <a:pt x="6350" y="6350"/>
                </a:moveTo>
                <a:lnTo>
                  <a:pt x="3822827" y="6350"/>
                </a:lnTo>
              </a:path>
            </a:pathLst>
          </a:custGeom>
          <a:ln w="12700">
            <a:solidFill>
              <a:srgbClr val="FFFFFF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Freeform 3"/>
          <p:cNvSpPr/>
          <p:nvPr/>
        </p:nvSpPr>
        <p:spPr>
          <a:xfrm>
            <a:off x="-6350" y="71247"/>
            <a:ext cx="3829177" cy="22225"/>
          </a:xfrm>
          <a:custGeom>
            <a:avLst/>
            <a:gdLst>
              <a:gd name="connsiteX0" fmla="*/ 6350 w 3829177"/>
              <a:gd name="connsiteY0" fmla="*/ 6350 h 22225"/>
              <a:gd name="connsiteX1" fmla="*/ 3822827 w 3829177"/>
              <a:gd name="connsiteY1" fmla="*/ 6350 h 22225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</a:cxnLst>
            <a:rect l="l" t="t" r="r" b="b"/>
            <a:pathLst>
              <a:path w="3829177" h="22225">
                <a:moveTo>
                  <a:pt x="6350" y="6350"/>
                </a:moveTo>
                <a:lnTo>
                  <a:pt x="3822827" y="6350"/>
                </a:lnTo>
              </a:path>
            </a:pathLst>
          </a:custGeom>
          <a:ln w="12700">
            <a:solidFill>
              <a:srgbClr val="FFFFFF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Freeform 3"/>
          <p:cNvSpPr/>
          <p:nvPr/>
        </p:nvSpPr>
        <p:spPr>
          <a:xfrm>
            <a:off x="468896" y="261493"/>
            <a:ext cx="72186" cy="63881"/>
          </a:xfrm>
          <a:custGeom>
            <a:avLst/>
            <a:gdLst>
              <a:gd name="connsiteX0" fmla="*/ 72186 w 72186"/>
              <a:gd name="connsiteY0" fmla="*/ 49022 h 63881"/>
              <a:gd name="connsiteX1" fmla="*/ 55879 w 72186"/>
              <a:gd name="connsiteY1" fmla="*/ 63881 h 63881"/>
              <a:gd name="connsiteX2" fmla="*/ 18618 w 72186"/>
              <a:gd name="connsiteY2" fmla="*/ 63881 h 63881"/>
              <a:gd name="connsiteX3" fmla="*/ 0 w 72186"/>
              <a:gd name="connsiteY3" fmla="*/ 49022 h 63881"/>
              <a:gd name="connsiteX4" fmla="*/ 0 w 72186"/>
              <a:gd name="connsiteY4" fmla="*/ 14986 h 63881"/>
              <a:gd name="connsiteX5" fmla="*/ 18618 w 72186"/>
              <a:gd name="connsiteY5" fmla="*/ 0 h 63881"/>
              <a:gd name="connsiteX6" fmla="*/ 55879 w 72186"/>
              <a:gd name="connsiteY6" fmla="*/ 0 h 63881"/>
              <a:gd name="connsiteX7" fmla="*/ 72186 w 72186"/>
              <a:gd name="connsiteY7" fmla="*/ 14986 h 63881"/>
              <a:gd name="connsiteX8" fmla="*/ 72186 w 72186"/>
              <a:gd name="connsiteY8" fmla="*/ 49022 h 63881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</a:cxnLst>
            <a:rect l="l" t="t" r="r" b="b"/>
            <a:pathLst>
              <a:path w="72186" h="63881">
                <a:moveTo>
                  <a:pt x="72186" y="49022"/>
                </a:moveTo>
                <a:cubicBezTo>
                  <a:pt x="72186" y="57531"/>
                  <a:pt x="65201" y="63881"/>
                  <a:pt x="55879" y="63881"/>
                </a:cubicBezTo>
                <a:cubicBezTo>
                  <a:pt x="18618" y="63881"/>
                  <a:pt x="18618" y="63881"/>
                  <a:pt x="18618" y="63881"/>
                </a:cubicBezTo>
                <a:cubicBezTo>
                  <a:pt x="9309" y="63881"/>
                  <a:pt x="0" y="57531"/>
                  <a:pt x="0" y="49022"/>
                </a:cubicBezTo>
                <a:cubicBezTo>
                  <a:pt x="0" y="14986"/>
                  <a:pt x="0" y="14986"/>
                  <a:pt x="0" y="14986"/>
                </a:cubicBezTo>
                <a:cubicBezTo>
                  <a:pt x="0" y="6477"/>
                  <a:pt x="9309" y="0"/>
                  <a:pt x="18618" y="0"/>
                </a:cubicBezTo>
                <a:cubicBezTo>
                  <a:pt x="55879" y="0"/>
                  <a:pt x="55879" y="0"/>
                  <a:pt x="55879" y="0"/>
                </a:cubicBezTo>
                <a:cubicBezTo>
                  <a:pt x="65201" y="0"/>
                  <a:pt x="72186" y="6477"/>
                  <a:pt x="72186" y="14986"/>
                </a:cubicBezTo>
                <a:lnTo>
                  <a:pt x="72186" y="49022"/>
                </a:ln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Freeform 3"/>
          <p:cNvSpPr/>
          <p:nvPr/>
        </p:nvSpPr>
        <p:spPr>
          <a:xfrm>
            <a:off x="468896" y="380238"/>
            <a:ext cx="72186" cy="66547"/>
          </a:xfrm>
          <a:custGeom>
            <a:avLst/>
            <a:gdLst>
              <a:gd name="connsiteX0" fmla="*/ 72186 w 72186"/>
              <a:gd name="connsiteY0" fmla="*/ 51561 h 66547"/>
              <a:gd name="connsiteX1" fmla="*/ 55879 w 72186"/>
              <a:gd name="connsiteY1" fmla="*/ 66547 h 66547"/>
              <a:gd name="connsiteX2" fmla="*/ 18618 w 72186"/>
              <a:gd name="connsiteY2" fmla="*/ 66547 h 66547"/>
              <a:gd name="connsiteX3" fmla="*/ 0 w 72186"/>
              <a:gd name="connsiteY3" fmla="*/ 51561 h 66547"/>
              <a:gd name="connsiteX4" fmla="*/ 0 w 72186"/>
              <a:gd name="connsiteY4" fmla="*/ 17271 h 66547"/>
              <a:gd name="connsiteX5" fmla="*/ 18618 w 72186"/>
              <a:gd name="connsiteY5" fmla="*/ 0 h 66547"/>
              <a:gd name="connsiteX6" fmla="*/ 55879 w 72186"/>
              <a:gd name="connsiteY6" fmla="*/ 0 h 66547"/>
              <a:gd name="connsiteX7" fmla="*/ 72186 w 72186"/>
              <a:gd name="connsiteY7" fmla="*/ 17271 h 66547"/>
              <a:gd name="connsiteX8" fmla="*/ 72186 w 72186"/>
              <a:gd name="connsiteY8" fmla="*/ 51561 h 66547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</a:cxnLst>
            <a:rect l="l" t="t" r="r" b="b"/>
            <a:pathLst>
              <a:path w="72186" h="66547">
                <a:moveTo>
                  <a:pt x="72186" y="51561"/>
                </a:moveTo>
                <a:cubicBezTo>
                  <a:pt x="72186" y="60197"/>
                  <a:pt x="65201" y="66547"/>
                  <a:pt x="55879" y="66547"/>
                </a:cubicBezTo>
                <a:cubicBezTo>
                  <a:pt x="18618" y="66547"/>
                  <a:pt x="18618" y="66547"/>
                  <a:pt x="18618" y="66547"/>
                </a:cubicBezTo>
                <a:cubicBezTo>
                  <a:pt x="9309" y="66547"/>
                  <a:pt x="0" y="60197"/>
                  <a:pt x="0" y="51561"/>
                </a:cubicBezTo>
                <a:cubicBezTo>
                  <a:pt x="0" y="17271"/>
                  <a:pt x="0" y="17271"/>
                  <a:pt x="0" y="17271"/>
                </a:cubicBezTo>
                <a:cubicBezTo>
                  <a:pt x="0" y="8636"/>
                  <a:pt x="9309" y="0"/>
                  <a:pt x="18618" y="0"/>
                </a:cubicBezTo>
                <a:cubicBezTo>
                  <a:pt x="55879" y="0"/>
                  <a:pt x="55879" y="0"/>
                  <a:pt x="55879" y="0"/>
                </a:cubicBezTo>
                <a:cubicBezTo>
                  <a:pt x="65201" y="0"/>
                  <a:pt x="72186" y="8636"/>
                  <a:pt x="72186" y="17271"/>
                </a:cubicBezTo>
                <a:lnTo>
                  <a:pt x="72186" y="51561"/>
                </a:ln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Freeform 3"/>
          <p:cNvSpPr/>
          <p:nvPr/>
        </p:nvSpPr>
        <p:spPr>
          <a:xfrm>
            <a:off x="609307" y="261493"/>
            <a:ext cx="72186" cy="63881"/>
          </a:xfrm>
          <a:custGeom>
            <a:avLst/>
            <a:gdLst>
              <a:gd name="connsiteX0" fmla="*/ 72186 w 72186"/>
              <a:gd name="connsiteY0" fmla="*/ 49022 h 63881"/>
              <a:gd name="connsiteX1" fmla="*/ 55892 w 72186"/>
              <a:gd name="connsiteY1" fmla="*/ 63881 h 63881"/>
              <a:gd name="connsiteX2" fmla="*/ 18630 w 72186"/>
              <a:gd name="connsiteY2" fmla="*/ 63881 h 63881"/>
              <a:gd name="connsiteX3" fmla="*/ 0 w 72186"/>
              <a:gd name="connsiteY3" fmla="*/ 49022 h 63881"/>
              <a:gd name="connsiteX4" fmla="*/ 0 w 72186"/>
              <a:gd name="connsiteY4" fmla="*/ 14986 h 63881"/>
              <a:gd name="connsiteX5" fmla="*/ 18630 w 72186"/>
              <a:gd name="connsiteY5" fmla="*/ 0 h 63881"/>
              <a:gd name="connsiteX6" fmla="*/ 55892 w 72186"/>
              <a:gd name="connsiteY6" fmla="*/ 0 h 63881"/>
              <a:gd name="connsiteX7" fmla="*/ 72186 w 72186"/>
              <a:gd name="connsiteY7" fmla="*/ 14986 h 63881"/>
              <a:gd name="connsiteX8" fmla="*/ 72186 w 72186"/>
              <a:gd name="connsiteY8" fmla="*/ 49022 h 63881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</a:cxnLst>
            <a:rect l="l" t="t" r="r" b="b"/>
            <a:pathLst>
              <a:path w="72186" h="63881">
                <a:moveTo>
                  <a:pt x="72186" y="49022"/>
                </a:moveTo>
                <a:cubicBezTo>
                  <a:pt x="72186" y="57531"/>
                  <a:pt x="65201" y="63881"/>
                  <a:pt x="55892" y="63881"/>
                </a:cubicBezTo>
                <a:cubicBezTo>
                  <a:pt x="18630" y="63881"/>
                  <a:pt x="18630" y="63881"/>
                  <a:pt x="18630" y="63881"/>
                </a:cubicBezTo>
                <a:cubicBezTo>
                  <a:pt x="9321" y="63881"/>
                  <a:pt x="0" y="57531"/>
                  <a:pt x="0" y="49022"/>
                </a:cubicBezTo>
                <a:cubicBezTo>
                  <a:pt x="0" y="14986"/>
                  <a:pt x="0" y="14986"/>
                  <a:pt x="0" y="14986"/>
                </a:cubicBezTo>
                <a:cubicBezTo>
                  <a:pt x="0" y="6477"/>
                  <a:pt x="9321" y="0"/>
                  <a:pt x="18630" y="0"/>
                </a:cubicBezTo>
                <a:cubicBezTo>
                  <a:pt x="55892" y="0"/>
                  <a:pt x="55892" y="0"/>
                  <a:pt x="55892" y="0"/>
                </a:cubicBezTo>
                <a:cubicBezTo>
                  <a:pt x="65201" y="0"/>
                  <a:pt x="72186" y="6477"/>
                  <a:pt x="72186" y="14986"/>
                </a:cubicBezTo>
                <a:lnTo>
                  <a:pt x="72186" y="49022"/>
                </a:ln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Freeform 3"/>
          <p:cNvSpPr/>
          <p:nvPr/>
        </p:nvSpPr>
        <p:spPr>
          <a:xfrm>
            <a:off x="609307" y="380238"/>
            <a:ext cx="72186" cy="66547"/>
          </a:xfrm>
          <a:custGeom>
            <a:avLst/>
            <a:gdLst>
              <a:gd name="connsiteX0" fmla="*/ 72186 w 72186"/>
              <a:gd name="connsiteY0" fmla="*/ 51561 h 66547"/>
              <a:gd name="connsiteX1" fmla="*/ 55892 w 72186"/>
              <a:gd name="connsiteY1" fmla="*/ 66547 h 66547"/>
              <a:gd name="connsiteX2" fmla="*/ 18630 w 72186"/>
              <a:gd name="connsiteY2" fmla="*/ 66547 h 66547"/>
              <a:gd name="connsiteX3" fmla="*/ 0 w 72186"/>
              <a:gd name="connsiteY3" fmla="*/ 51561 h 66547"/>
              <a:gd name="connsiteX4" fmla="*/ 0 w 72186"/>
              <a:gd name="connsiteY4" fmla="*/ 17271 h 66547"/>
              <a:gd name="connsiteX5" fmla="*/ 18630 w 72186"/>
              <a:gd name="connsiteY5" fmla="*/ 0 h 66547"/>
              <a:gd name="connsiteX6" fmla="*/ 55892 w 72186"/>
              <a:gd name="connsiteY6" fmla="*/ 0 h 66547"/>
              <a:gd name="connsiteX7" fmla="*/ 72186 w 72186"/>
              <a:gd name="connsiteY7" fmla="*/ 17271 h 66547"/>
              <a:gd name="connsiteX8" fmla="*/ 72186 w 72186"/>
              <a:gd name="connsiteY8" fmla="*/ 51561 h 66547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</a:cxnLst>
            <a:rect l="l" t="t" r="r" b="b"/>
            <a:pathLst>
              <a:path w="72186" h="66547">
                <a:moveTo>
                  <a:pt x="72186" y="51561"/>
                </a:moveTo>
                <a:cubicBezTo>
                  <a:pt x="72186" y="60197"/>
                  <a:pt x="65201" y="66547"/>
                  <a:pt x="55892" y="66547"/>
                </a:cubicBezTo>
                <a:cubicBezTo>
                  <a:pt x="18630" y="66547"/>
                  <a:pt x="18630" y="66547"/>
                  <a:pt x="18630" y="66547"/>
                </a:cubicBezTo>
                <a:cubicBezTo>
                  <a:pt x="9321" y="66547"/>
                  <a:pt x="0" y="60197"/>
                  <a:pt x="0" y="51561"/>
                </a:cubicBezTo>
                <a:cubicBezTo>
                  <a:pt x="0" y="17271"/>
                  <a:pt x="0" y="17271"/>
                  <a:pt x="0" y="17271"/>
                </a:cubicBezTo>
                <a:cubicBezTo>
                  <a:pt x="0" y="8636"/>
                  <a:pt x="9321" y="0"/>
                  <a:pt x="18630" y="0"/>
                </a:cubicBezTo>
                <a:cubicBezTo>
                  <a:pt x="55892" y="0"/>
                  <a:pt x="55892" y="0"/>
                  <a:pt x="55892" y="0"/>
                </a:cubicBezTo>
                <a:cubicBezTo>
                  <a:pt x="65201" y="0"/>
                  <a:pt x="72186" y="8636"/>
                  <a:pt x="72186" y="17271"/>
                </a:cubicBezTo>
                <a:lnTo>
                  <a:pt x="72186" y="51561"/>
                </a:ln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Freeform 3"/>
          <p:cNvSpPr/>
          <p:nvPr/>
        </p:nvSpPr>
        <p:spPr>
          <a:xfrm>
            <a:off x="609307" y="501650"/>
            <a:ext cx="72186" cy="63880"/>
          </a:xfrm>
          <a:custGeom>
            <a:avLst/>
            <a:gdLst>
              <a:gd name="connsiteX0" fmla="*/ 72186 w 72186"/>
              <a:gd name="connsiteY0" fmla="*/ 49022 h 63880"/>
              <a:gd name="connsiteX1" fmla="*/ 55892 w 72186"/>
              <a:gd name="connsiteY1" fmla="*/ 63880 h 63880"/>
              <a:gd name="connsiteX2" fmla="*/ 18630 w 72186"/>
              <a:gd name="connsiteY2" fmla="*/ 63880 h 63880"/>
              <a:gd name="connsiteX3" fmla="*/ 0 w 72186"/>
              <a:gd name="connsiteY3" fmla="*/ 49022 h 63880"/>
              <a:gd name="connsiteX4" fmla="*/ 0 w 72186"/>
              <a:gd name="connsiteY4" fmla="*/ 14986 h 63880"/>
              <a:gd name="connsiteX5" fmla="*/ 18630 w 72186"/>
              <a:gd name="connsiteY5" fmla="*/ 0 h 63880"/>
              <a:gd name="connsiteX6" fmla="*/ 55892 w 72186"/>
              <a:gd name="connsiteY6" fmla="*/ 0 h 63880"/>
              <a:gd name="connsiteX7" fmla="*/ 72186 w 72186"/>
              <a:gd name="connsiteY7" fmla="*/ 14986 h 63880"/>
              <a:gd name="connsiteX8" fmla="*/ 72186 w 72186"/>
              <a:gd name="connsiteY8" fmla="*/ 49022 h 6388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</a:cxnLst>
            <a:rect l="l" t="t" r="r" b="b"/>
            <a:pathLst>
              <a:path w="72186" h="63880">
                <a:moveTo>
                  <a:pt x="72186" y="49022"/>
                </a:moveTo>
                <a:cubicBezTo>
                  <a:pt x="72186" y="57530"/>
                  <a:pt x="65201" y="63880"/>
                  <a:pt x="55892" y="63880"/>
                </a:cubicBezTo>
                <a:cubicBezTo>
                  <a:pt x="18630" y="63880"/>
                  <a:pt x="18630" y="63880"/>
                  <a:pt x="18630" y="63880"/>
                </a:cubicBezTo>
                <a:cubicBezTo>
                  <a:pt x="9321" y="63880"/>
                  <a:pt x="0" y="57530"/>
                  <a:pt x="0" y="49022"/>
                </a:cubicBezTo>
                <a:cubicBezTo>
                  <a:pt x="0" y="14986"/>
                  <a:pt x="0" y="14986"/>
                  <a:pt x="0" y="14986"/>
                </a:cubicBezTo>
                <a:cubicBezTo>
                  <a:pt x="0" y="6476"/>
                  <a:pt x="9321" y="0"/>
                  <a:pt x="18630" y="0"/>
                </a:cubicBezTo>
                <a:cubicBezTo>
                  <a:pt x="55892" y="0"/>
                  <a:pt x="55892" y="0"/>
                  <a:pt x="55892" y="0"/>
                </a:cubicBezTo>
                <a:cubicBezTo>
                  <a:pt x="65201" y="0"/>
                  <a:pt x="72186" y="6476"/>
                  <a:pt x="72186" y="14986"/>
                </a:cubicBezTo>
                <a:lnTo>
                  <a:pt x="72186" y="49022"/>
                </a:ln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Freeform 3"/>
          <p:cNvSpPr/>
          <p:nvPr/>
        </p:nvSpPr>
        <p:spPr>
          <a:xfrm>
            <a:off x="751712" y="261493"/>
            <a:ext cx="69215" cy="63881"/>
          </a:xfrm>
          <a:custGeom>
            <a:avLst/>
            <a:gdLst>
              <a:gd name="connsiteX0" fmla="*/ 69215 w 69215"/>
              <a:gd name="connsiteY0" fmla="*/ 49022 h 63881"/>
              <a:gd name="connsiteX1" fmla="*/ 53073 w 69215"/>
              <a:gd name="connsiteY1" fmla="*/ 63881 h 63881"/>
              <a:gd name="connsiteX2" fmla="*/ 16154 w 69215"/>
              <a:gd name="connsiteY2" fmla="*/ 63881 h 63881"/>
              <a:gd name="connsiteX3" fmla="*/ 0 w 69215"/>
              <a:gd name="connsiteY3" fmla="*/ 49022 h 63881"/>
              <a:gd name="connsiteX4" fmla="*/ 0 w 69215"/>
              <a:gd name="connsiteY4" fmla="*/ 14986 h 63881"/>
              <a:gd name="connsiteX5" fmla="*/ 16154 w 69215"/>
              <a:gd name="connsiteY5" fmla="*/ 0 h 63881"/>
              <a:gd name="connsiteX6" fmla="*/ 53073 w 69215"/>
              <a:gd name="connsiteY6" fmla="*/ 0 h 63881"/>
              <a:gd name="connsiteX7" fmla="*/ 69215 w 69215"/>
              <a:gd name="connsiteY7" fmla="*/ 14986 h 63881"/>
              <a:gd name="connsiteX8" fmla="*/ 69215 w 69215"/>
              <a:gd name="connsiteY8" fmla="*/ 49022 h 63881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</a:cxnLst>
            <a:rect l="l" t="t" r="r" b="b"/>
            <a:pathLst>
              <a:path w="69215" h="63881">
                <a:moveTo>
                  <a:pt x="69215" y="49022"/>
                </a:moveTo>
                <a:cubicBezTo>
                  <a:pt x="69215" y="57531"/>
                  <a:pt x="62293" y="63881"/>
                  <a:pt x="53073" y="63881"/>
                </a:cubicBezTo>
                <a:cubicBezTo>
                  <a:pt x="16154" y="63881"/>
                  <a:pt x="16154" y="63881"/>
                  <a:pt x="16154" y="63881"/>
                </a:cubicBezTo>
                <a:cubicBezTo>
                  <a:pt x="6921" y="63881"/>
                  <a:pt x="0" y="57531"/>
                  <a:pt x="0" y="49022"/>
                </a:cubicBezTo>
                <a:cubicBezTo>
                  <a:pt x="0" y="14986"/>
                  <a:pt x="0" y="14986"/>
                  <a:pt x="0" y="14986"/>
                </a:cubicBezTo>
                <a:cubicBezTo>
                  <a:pt x="0" y="6477"/>
                  <a:pt x="6921" y="0"/>
                  <a:pt x="16154" y="0"/>
                </a:cubicBezTo>
                <a:cubicBezTo>
                  <a:pt x="53073" y="0"/>
                  <a:pt x="53073" y="0"/>
                  <a:pt x="53073" y="0"/>
                </a:cubicBezTo>
                <a:cubicBezTo>
                  <a:pt x="62293" y="0"/>
                  <a:pt x="69215" y="6477"/>
                  <a:pt x="69215" y="14986"/>
                </a:cubicBezTo>
                <a:lnTo>
                  <a:pt x="69215" y="49022"/>
                </a:ln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Freeform 3"/>
          <p:cNvSpPr/>
          <p:nvPr/>
        </p:nvSpPr>
        <p:spPr>
          <a:xfrm>
            <a:off x="751712" y="380238"/>
            <a:ext cx="69215" cy="66547"/>
          </a:xfrm>
          <a:custGeom>
            <a:avLst/>
            <a:gdLst>
              <a:gd name="connsiteX0" fmla="*/ 69215 w 69215"/>
              <a:gd name="connsiteY0" fmla="*/ 51561 h 66547"/>
              <a:gd name="connsiteX1" fmla="*/ 53073 w 69215"/>
              <a:gd name="connsiteY1" fmla="*/ 66547 h 66547"/>
              <a:gd name="connsiteX2" fmla="*/ 16154 w 69215"/>
              <a:gd name="connsiteY2" fmla="*/ 66547 h 66547"/>
              <a:gd name="connsiteX3" fmla="*/ 0 w 69215"/>
              <a:gd name="connsiteY3" fmla="*/ 51561 h 66547"/>
              <a:gd name="connsiteX4" fmla="*/ 0 w 69215"/>
              <a:gd name="connsiteY4" fmla="*/ 17271 h 66547"/>
              <a:gd name="connsiteX5" fmla="*/ 16154 w 69215"/>
              <a:gd name="connsiteY5" fmla="*/ 0 h 66547"/>
              <a:gd name="connsiteX6" fmla="*/ 53073 w 69215"/>
              <a:gd name="connsiteY6" fmla="*/ 0 h 66547"/>
              <a:gd name="connsiteX7" fmla="*/ 69215 w 69215"/>
              <a:gd name="connsiteY7" fmla="*/ 17271 h 66547"/>
              <a:gd name="connsiteX8" fmla="*/ 69215 w 69215"/>
              <a:gd name="connsiteY8" fmla="*/ 51561 h 66547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</a:cxnLst>
            <a:rect l="l" t="t" r="r" b="b"/>
            <a:pathLst>
              <a:path w="69215" h="66547">
                <a:moveTo>
                  <a:pt x="69215" y="51561"/>
                </a:moveTo>
                <a:cubicBezTo>
                  <a:pt x="69215" y="60197"/>
                  <a:pt x="62293" y="66547"/>
                  <a:pt x="53073" y="66547"/>
                </a:cubicBezTo>
                <a:cubicBezTo>
                  <a:pt x="16154" y="66547"/>
                  <a:pt x="16154" y="66547"/>
                  <a:pt x="16154" y="66547"/>
                </a:cubicBezTo>
                <a:cubicBezTo>
                  <a:pt x="6921" y="66547"/>
                  <a:pt x="0" y="60197"/>
                  <a:pt x="0" y="51561"/>
                </a:cubicBezTo>
                <a:cubicBezTo>
                  <a:pt x="0" y="17271"/>
                  <a:pt x="0" y="17271"/>
                  <a:pt x="0" y="17271"/>
                </a:cubicBezTo>
                <a:cubicBezTo>
                  <a:pt x="0" y="8636"/>
                  <a:pt x="6921" y="0"/>
                  <a:pt x="16154" y="0"/>
                </a:cubicBezTo>
                <a:cubicBezTo>
                  <a:pt x="53073" y="0"/>
                  <a:pt x="53073" y="0"/>
                  <a:pt x="53073" y="0"/>
                </a:cubicBezTo>
                <a:cubicBezTo>
                  <a:pt x="62293" y="0"/>
                  <a:pt x="69215" y="8636"/>
                  <a:pt x="69215" y="17271"/>
                </a:cubicBezTo>
                <a:lnTo>
                  <a:pt x="69215" y="51561"/>
                </a:ln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Freeform 3"/>
          <p:cNvSpPr/>
          <p:nvPr/>
        </p:nvSpPr>
        <p:spPr>
          <a:xfrm>
            <a:off x="891146" y="261493"/>
            <a:ext cx="70205" cy="63881"/>
          </a:xfrm>
          <a:custGeom>
            <a:avLst/>
            <a:gdLst>
              <a:gd name="connsiteX0" fmla="*/ 70205 w 70205"/>
              <a:gd name="connsiteY0" fmla="*/ 49022 h 63881"/>
              <a:gd name="connsiteX1" fmla="*/ 53822 w 70205"/>
              <a:gd name="connsiteY1" fmla="*/ 63881 h 63881"/>
              <a:gd name="connsiteX2" fmla="*/ 16383 w 70205"/>
              <a:gd name="connsiteY2" fmla="*/ 63881 h 63881"/>
              <a:gd name="connsiteX3" fmla="*/ 0 w 70205"/>
              <a:gd name="connsiteY3" fmla="*/ 49022 h 63881"/>
              <a:gd name="connsiteX4" fmla="*/ 0 w 70205"/>
              <a:gd name="connsiteY4" fmla="*/ 14986 h 63881"/>
              <a:gd name="connsiteX5" fmla="*/ 16383 w 70205"/>
              <a:gd name="connsiteY5" fmla="*/ 0 h 63881"/>
              <a:gd name="connsiteX6" fmla="*/ 53822 w 70205"/>
              <a:gd name="connsiteY6" fmla="*/ 0 h 63881"/>
              <a:gd name="connsiteX7" fmla="*/ 70205 w 70205"/>
              <a:gd name="connsiteY7" fmla="*/ 14986 h 63881"/>
              <a:gd name="connsiteX8" fmla="*/ 70205 w 70205"/>
              <a:gd name="connsiteY8" fmla="*/ 49022 h 63881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</a:cxnLst>
            <a:rect l="l" t="t" r="r" b="b"/>
            <a:pathLst>
              <a:path w="70205" h="63881">
                <a:moveTo>
                  <a:pt x="70205" y="49022"/>
                </a:moveTo>
                <a:cubicBezTo>
                  <a:pt x="70205" y="57531"/>
                  <a:pt x="63182" y="63881"/>
                  <a:pt x="53822" y="63881"/>
                </a:cubicBezTo>
                <a:cubicBezTo>
                  <a:pt x="16383" y="63881"/>
                  <a:pt x="16383" y="63881"/>
                  <a:pt x="16383" y="63881"/>
                </a:cubicBezTo>
                <a:cubicBezTo>
                  <a:pt x="7010" y="63881"/>
                  <a:pt x="0" y="57531"/>
                  <a:pt x="0" y="49022"/>
                </a:cubicBezTo>
                <a:cubicBezTo>
                  <a:pt x="0" y="14986"/>
                  <a:pt x="0" y="14986"/>
                  <a:pt x="0" y="14986"/>
                </a:cubicBezTo>
                <a:cubicBezTo>
                  <a:pt x="0" y="6477"/>
                  <a:pt x="7010" y="0"/>
                  <a:pt x="16383" y="0"/>
                </a:cubicBezTo>
                <a:cubicBezTo>
                  <a:pt x="53822" y="0"/>
                  <a:pt x="53822" y="0"/>
                  <a:pt x="53822" y="0"/>
                </a:cubicBezTo>
                <a:cubicBezTo>
                  <a:pt x="63182" y="0"/>
                  <a:pt x="70205" y="6477"/>
                  <a:pt x="70205" y="14986"/>
                </a:cubicBezTo>
                <a:lnTo>
                  <a:pt x="70205" y="49022"/>
                </a:ln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Freeform 3"/>
          <p:cNvSpPr/>
          <p:nvPr/>
        </p:nvSpPr>
        <p:spPr>
          <a:xfrm>
            <a:off x="891146" y="380238"/>
            <a:ext cx="70205" cy="66547"/>
          </a:xfrm>
          <a:custGeom>
            <a:avLst/>
            <a:gdLst>
              <a:gd name="connsiteX0" fmla="*/ 70205 w 70205"/>
              <a:gd name="connsiteY0" fmla="*/ 51561 h 66547"/>
              <a:gd name="connsiteX1" fmla="*/ 53822 w 70205"/>
              <a:gd name="connsiteY1" fmla="*/ 66547 h 66547"/>
              <a:gd name="connsiteX2" fmla="*/ 16383 w 70205"/>
              <a:gd name="connsiteY2" fmla="*/ 66547 h 66547"/>
              <a:gd name="connsiteX3" fmla="*/ 0 w 70205"/>
              <a:gd name="connsiteY3" fmla="*/ 51561 h 66547"/>
              <a:gd name="connsiteX4" fmla="*/ 0 w 70205"/>
              <a:gd name="connsiteY4" fmla="*/ 17271 h 66547"/>
              <a:gd name="connsiteX5" fmla="*/ 16383 w 70205"/>
              <a:gd name="connsiteY5" fmla="*/ 0 h 66547"/>
              <a:gd name="connsiteX6" fmla="*/ 53822 w 70205"/>
              <a:gd name="connsiteY6" fmla="*/ 0 h 66547"/>
              <a:gd name="connsiteX7" fmla="*/ 70205 w 70205"/>
              <a:gd name="connsiteY7" fmla="*/ 17271 h 66547"/>
              <a:gd name="connsiteX8" fmla="*/ 70205 w 70205"/>
              <a:gd name="connsiteY8" fmla="*/ 51561 h 66547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</a:cxnLst>
            <a:rect l="l" t="t" r="r" b="b"/>
            <a:pathLst>
              <a:path w="70205" h="66547">
                <a:moveTo>
                  <a:pt x="70205" y="51561"/>
                </a:moveTo>
                <a:cubicBezTo>
                  <a:pt x="70205" y="60197"/>
                  <a:pt x="63182" y="66547"/>
                  <a:pt x="53822" y="66547"/>
                </a:cubicBezTo>
                <a:cubicBezTo>
                  <a:pt x="16383" y="66547"/>
                  <a:pt x="16383" y="66547"/>
                  <a:pt x="16383" y="66547"/>
                </a:cubicBezTo>
                <a:cubicBezTo>
                  <a:pt x="7010" y="66547"/>
                  <a:pt x="0" y="60197"/>
                  <a:pt x="0" y="51561"/>
                </a:cubicBezTo>
                <a:cubicBezTo>
                  <a:pt x="0" y="17271"/>
                  <a:pt x="0" y="17271"/>
                  <a:pt x="0" y="17271"/>
                </a:cubicBezTo>
                <a:cubicBezTo>
                  <a:pt x="0" y="8636"/>
                  <a:pt x="7010" y="0"/>
                  <a:pt x="16383" y="0"/>
                </a:cubicBezTo>
                <a:cubicBezTo>
                  <a:pt x="53822" y="0"/>
                  <a:pt x="53822" y="0"/>
                  <a:pt x="53822" y="0"/>
                </a:cubicBezTo>
                <a:cubicBezTo>
                  <a:pt x="63182" y="0"/>
                  <a:pt x="70205" y="8636"/>
                  <a:pt x="70205" y="17271"/>
                </a:cubicBezTo>
                <a:lnTo>
                  <a:pt x="70205" y="51561"/>
                </a:ln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Freeform 3"/>
          <p:cNvSpPr/>
          <p:nvPr/>
        </p:nvSpPr>
        <p:spPr>
          <a:xfrm>
            <a:off x="468896" y="501650"/>
            <a:ext cx="72186" cy="63880"/>
          </a:xfrm>
          <a:custGeom>
            <a:avLst/>
            <a:gdLst>
              <a:gd name="connsiteX0" fmla="*/ 72186 w 72186"/>
              <a:gd name="connsiteY0" fmla="*/ 49022 h 63880"/>
              <a:gd name="connsiteX1" fmla="*/ 55879 w 72186"/>
              <a:gd name="connsiteY1" fmla="*/ 63880 h 63880"/>
              <a:gd name="connsiteX2" fmla="*/ 18618 w 72186"/>
              <a:gd name="connsiteY2" fmla="*/ 63880 h 63880"/>
              <a:gd name="connsiteX3" fmla="*/ 0 w 72186"/>
              <a:gd name="connsiteY3" fmla="*/ 49022 h 63880"/>
              <a:gd name="connsiteX4" fmla="*/ 0 w 72186"/>
              <a:gd name="connsiteY4" fmla="*/ 14986 h 63880"/>
              <a:gd name="connsiteX5" fmla="*/ 18618 w 72186"/>
              <a:gd name="connsiteY5" fmla="*/ 0 h 63880"/>
              <a:gd name="connsiteX6" fmla="*/ 55879 w 72186"/>
              <a:gd name="connsiteY6" fmla="*/ 0 h 63880"/>
              <a:gd name="connsiteX7" fmla="*/ 72186 w 72186"/>
              <a:gd name="connsiteY7" fmla="*/ 14986 h 63880"/>
              <a:gd name="connsiteX8" fmla="*/ 72186 w 72186"/>
              <a:gd name="connsiteY8" fmla="*/ 49022 h 6388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</a:cxnLst>
            <a:rect l="l" t="t" r="r" b="b"/>
            <a:pathLst>
              <a:path w="72186" h="63880">
                <a:moveTo>
                  <a:pt x="72186" y="49022"/>
                </a:moveTo>
                <a:cubicBezTo>
                  <a:pt x="72186" y="57530"/>
                  <a:pt x="65201" y="63880"/>
                  <a:pt x="55879" y="63880"/>
                </a:cubicBezTo>
                <a:cubicBezTo>
                  <a:pt x="18618" y="63880"/>
                  <a:pt x="18618" y="63880"/>
                  <a:pt x="18618" y="63880"/>
                </a:cubicBezTo>
                <a:cubicBezTo>
                  <a:pt x="9309" y="63880"/>
                  <a:pt x="0" y="57530"/>
                  <a:pt x="0" y="49022"/>
                </a:cubicBezTo>
                <a:cubicBezTo>
                  <a:pt x="0" y="14986"/>
                  <a:pt x="0" y="14986"/>
                  <a:pt x="0" y="14986"/>
                </a:cubicBezTo>
                <a:cubicBezTo>
                  <a:pt x="0" y="6476"/>
                  <a:pt x="9309" y="0"/>
                  <a:pt x="18618" y="0"/>
                </a:cubicBezTo>
                <a:cubicBezTo>
                  <a:pt x="55879" y="0"/>
                  <a:pt x="55879" y="0"/>
                  <a:pt x="55879" y="0"/>
                </a:cubicBezTo>
                <a:cubicBezTo>
                  <a:pt x="65201" y="0"/>
                  <a:pt x="72186" y="6476"/>
                  <a:pt x="72186" y="14986"/>
                </a:cubicBezTo>
                <a:lnTo>
                  <a:pt x="72186" y="49022"/>
                </a:ln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Freeform 3"/>
          <p:cNvSpPr/>
          <p:nvPr/>
        </p:nvSpPr>
        <p:spPr>
          <a:xfrm>
            <a:off x="0" y="2052134"/>
            <a:ext cx="9144000" cy="35999"/>
          </a:xfrm>
          <a:custGeom>
            <a:avLst/>
            <a:gdLst>
              <a:gd name="connsiteX0" fmla="*/ 0 w 9144000"/>
              <a:gd name="connsiteY0" fmla="*/ 17999 h 35999"/>
              <a:gd name="connsiteX1" fmla="*/ 9143999 w 9144000"/>
              <a:gd name="connsiteY1" fmla="*/ 17999 h 35999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</a:cxnLst>
            <a:rect l="l" t="t" r="r" b="b"/>
            <a:pathLst>
              <a:path w="9144000" h="35999">
                <a:moveTo>
                  <a:pt x="0" y="17999"/>
                </a:moveTo>
                <a:lnTo>
                  <a:pt x="9143999" y="17999"/>
                </a:lnTo>
              </a:path>
            </a:pathLst>
          </a:custGeom>
          <a:ln w="38100">
            <a:solidFill>
              <a:srgbClr val="246E30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Freeform 3"/>
          <p:cNvSpPr/>
          <p:nvPr/>
        </p:nvSpPr>
        <p:spPr>
          <a:xfrm>
            <a:off x="0" y="2952183"/>
            <a:ext cx="9144000" cy="35999"/>
          </a:xfrm>
          <a:custGeom>
            <a:avLst/>
            <a:gdLst>
              <a:gd name="connsiteX0" fmla="*/ 0 w 9144000"/>
              <a:gd name="connsiteY0" fmla="*/ 17999 h 35999"/>
              <a:gd name="connsiteX1" fmla="*/ 9143999 w 9144000"/>
              <a:gd name="connsiteY1" fmla="*/ 17999 h 35999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</a:cxnLst>
            <a:rect l="l" t="t" r="r" b="b"/>
            <a:pathLst>
              <a:path w="9144000" h="35999">
                <a:moveTo>
                  <a:pt x="0" y="17999"/>
                </a:moveTo>
                <a:lnTo>
                  <a:pt x="9143999" y="17999"/>
                </a:lnTo>
              </a:path>
            </a:pathLst>
          </a:custGeom>
          <a:ln w="38100">
            <a:solidFill>
              <a:srgbClr val="246E30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Freeform 3"/>
          <p:cNvSpPr/>
          <p:nvPr/>
        </p:nvSpPr>
        <p:spPr>
          <a:xfrm>
            <a:off x="827582" y="1000353"/>
            <a:ext cx="7643114" cy="3443604"/>
          </a:xfrm>
          <a:custGeom>
            <a:avLst/>
            <a:gdLst>
              <a:gd name="connsiteX0" fmla="*/ 0 w 7643114"/>
              <a:gd name="connsiteY0" fmla="*/ 3443605 h 3443604"/>
              <a:gd name="connsiteX1" fmla="*/ 7643114 w 7643114"/>
              <a:gd name="connsiteY1" fmla="*/ 3443605 h 3443604"/>
              <a:gd name="connsiteX2" fmla="*/ 7643114 w 7643114"/>
              <a:gd name="connsiteY2" fmla="*/ 0 h 3443604"/>
              <a:gd name="connsiteX3" fmla="*/ 0 w 7643114"/>
              <a:gd name="connsiteY3" fmla="*/ 0 h 3443604"/>
              <a:gd name="connsiteX4" fmla="*/ 0 w 7643114"/>
              <a:gd name="connsiteY4" fmla="*/ 3443605 h 3443604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7643114" h="3443604">
                <a:moveTo>
                  <a:pt x="0" y="3443605"/>
                </a:moveTo>
                <a:lnTo>
                  <a:pt x="7643114" y="3443605"/>
                </a:lnTo>
                <a:lnTo>
                  <a:pt x="7643114" y="0"/>
                </a:lnTo>
                <a:lnTo>
                  <a:pt x="0" y="0"/>
                </a:lnTo>
                <a:lnTo>
                  <a:pt x="0" y="3443605"/>
                </a:ln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Freeform 3"/>
          <p:cNvSpPr/>
          <p:nvPr/>
        </p:nvSpPr>
        <p:spPr>
          <a:xfrm>
            <a:off x="814882" y="987653"/>
            <a:ext cx="7668514" cy="3469004"/>
          </a:xfrm>
          <a:custGeom>
            <a:avLst/>
            <a:gdLst>
              <a:gd name="connsiteX0" fmla="*/ 12700 w 7668514"/>
              <a:gd name="connsiteY0" fmla="*/ 3456305 h 3469004"/>
              <a:gd name="connsiteX1" fmla="*/ 7655814 w 7668514"/>
              <a:gd name="connsiteY1" fmla="*/ 3456305 h 3469004"/>
              <a:gd name="connsiteX2" fmla="*/ 7655814 w 7668514"/>
              <a:gd name="connsiteY2" fmla="*/ 12700 h 3469004"/>
              <a:gd name="connsiteX3" fmla="*/ 12700 w 7668514"/>
              <a:gd name="connsiteY3" fmla="*/ 12700 h 3469004"/>
              <a:gd name="connsiteX4" fmla="*/ 12700 w 7668514"/>
              <a:gd name="connsiteY4" fmla="*/ 3456305 h 3469004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7668514" h="3469004">
                <a:moveTo>
                  <a:pt x="12700" y="3456305"/>
                </a:moveTo>
                <a:lnTo>
                  <a:pt x="7655814" y="3456305"/>
                </a:lnTo>
                <a:lnTo>
                  <a:pt x="7655814" y="12700"/>
                </a:lnTo>
                <a:lnTo>
                  <a:pt x="12700" y="12700"/>
                </a:lnTo>
                <a:lnTo>
                  <a:pt x="12700" y="3456305"/>
                </a:lnTo>
              </a:path>
            </a:pathLst>
          </a:custGeom>
          <a:solidFill>
            <a:srgbClr val="000000">
              <a:alpha val="0"/>
            </a:srgbClr>
          </a:solidFill>
          <a:ln w="25400">
            <a:solidFill>
              <a:srgbClr val="246E30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165100"/>
            <a:ext cx="825500" cy="622300"/>
          </a:xfrm>
          <a:prstGeom prst="rect">
            <a:avLst/>
          </a:prstGeom>
          <a:noFill/>
        </p:spPr>
      </p:pic>
      <p:pic>
        <p:nvPicPr>
          <p:cNvPr id="22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4648200"/>
            <a:ext cx="2997200" cy="469900"/>
          </a:xfrm>
          <a:prstGeom prst="rect">
            <a:avLst/>
          </a:prstGeom>
          <a:noFill/>
        </p:spPr>
      </p:pic>
      <p:pic>
        <p:nvPicPr>
          <p:cNvPr id="23" name="Picture 3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263900" y="3263900"/>
            <a:ext cx="838200" cy="635000"/>
          </a:xfrm>
          <a:prstGeom prst="rect">
            <a:avLst/>
          </a:prstGeom>
          <a:noFill/>
        </p:spPr>
      </p:pic>
      <p:pic>
        <p:nvPicPr>
          <p:cNvPr id="24" name="Picture 3">
            <a:hlinkClick r:id="rId6"/>
          </p:cNvPr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318000" y="3263900"/>
            <a:ext cx="939800" cy="622300"/>
          </a:xfrm>
          <a:prstGeom prst="rect">
            <a:avLst/>
          </a:prstGeom>
          <a:noFill/>
        </p:spPr>
      </p:pic>
      <p:pic>
        <p:nvPicPr>
          <p:cNvPr id="25" name="Picture 3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5257800" y="3263900"/>
            <a:ext cx="698500" cy="571500"/>
          </a:xfrm>
          <a:prstGeom prst="rect">
            <a:avLst/>
          </a:prstGeom>
          <a:noFill/>
        </p:spPr>
      </p:pic>
      <p:pic>
        <p:nvPicPr>
          <p:cNvPr id="26" name="Picture 3">
            <a:hlinkClick r:id="rId9"/>
          </p:cNvPr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6146800" y="3251200"/>
            <a:ext cx="927100" cy="647700"/>
          </a:xfrm>
          <a:prstGeom prst="rect">
            <a:avLst/>
          </a:prstGeom>
          <a:noFill/>
        </p:spPr>
      </p:pic>
      <p:pic>
        <p:nvPicPr>
          <p:cNvPr id="27" name="Picture 3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7226300" y="3251200"/>
            <a:ext cx="762000" cy="584200"/>
          </a:xfrm>
          <a:prstGeom prst="rect">
            <a:avLst/>
          </a:prstGeom>
          <a:noFill/>
        </p:spPr>
      </p:pic>
      <p:sp>
        <p:nvSpPr>
          <p:cNvPr id="28" name="TextBox 1"/>
          <p:cNvSpPr txBox="1"/>
          <p:nvPr/>
        </p:nvSpPr>
        <p:spPr>
          <a:xfrm>
            <a:off x="914400" y="114300"/>
            <a:ext cx="7315200" cy="2675091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>
              <a:lnSpc>
                <a:spcPts val="7800"/>
              </a:lnSpc>
              <a:tabLst>
                <a:tab pos="279400" algn="l"/>
                <a:tab pos="355600" algn="l"/>
              </a:tabLst>
            </a:pPr>
            <a:r>
              <a:rPr lang="en-US" altLang="zh-CN" dirty="0" smtClean="0"/>
              <a:t>		</a:t>
            </a:r>
            <a:r>
              <a:rPr lang="en-US" altLang="zh-CN" sz="6002" dirty="0" smtClean="0">
                <a:solidFill>
                  <a:srgbClr val="FFFFFF"/>
                </a:solidFill>
                <a:latin typeface="微软雅黑" pitchFamily="18" charset="0"/>
                <a:cs typeface="微软雅黑" pitchFamily="18" charset="0"/>
              </a:rPr>
              <a:t>3</a:t>
            </a:r>
            <a:r>
              <a:rPr lang="en-US" altLang="zh-CN" sz="279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795" b="1" dirty="0" smtClean="0">
                <a:solidFill>
                  <a:srgbClr val="FFFFFF"/>
                </a:solidFill>
                <a:latin typeface="微软雅黑" pitchFamily="18" charset="0"/>
                <a:cs typeface="微软雅黑" pitchFamily="18" charset="0"/>
              </a:rPr>
              <a:t>实施步骤</a:t>
            </a:r>
          </a:p>
          <a:p>
            <a:pPr>
              <a:lnSpc>
                <a:spcPts val="2300"/>
              </a:lnSpc>
              <a:tabLst>
                <a:tab pos="279400" algn="l"/>
                <a:tab pos="355600" algn="l"/>
              </a:tabLst>
            </a:pPr>
            <a:r>
              <a:rPr lang="en-US" altLang="zh-CN" sz="1800" b="1" dirty="0" smtClean="0">
                <a:solidFill>
                  <a:srgbClr val="E46C0A"/>
                </a:solidFill>
                <a:latin typeface="微软雅黑" pitchFamily="18" charset="0"/>
                <a:cs typeface="微软雅黑" pitchFamily="18" charset="0"/>
              </a:rPr>
              <a:t>网上“晒课”（2018年3开始）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3000"/>
              </a:lnSpc>
              <a:tabLst>
                <a:tab pos="279400" algn="l"/>
                <a:tab pos="355600" algn="l"/>
              </a:tabLst>
            </a:pPr>
            <a:r>
              <a:rPr lang="en-US" altLang="zh-CN" sz="1596" dirty="0" smtClean="0">
                <a:solidFill>
                  <a:srgbClr val="E46C0A"/>
                </a:solidFill>
                <a:latin typeface="Wingdings" pitchFamily="18" charset="0"/>
                <a:cs typeface="Wingdings" pitchFamily="18" charset="0"/>
              </a:rPr>
              <a:t></a:t>
            </a:r>
            <a:r>
              <a:rPr lang="en-US" altLang="zh-CN" sz="1596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1596" dirty="0" err="1" smtClean="0">
                <a:solidFill>
                  <a:srgbClr val="000000"/>
                </a:solidFill>
                <a:latin typeface="微软雅黑" pitchFamily="18" charset="0"/>
                <a:cs typeface="微软雅黑" pitchFamily="18" charset="0"/>
              </a:rPr>
              <a:t>直接进入国家一师一优课项目平台提供的“晒课”</a:t>
            </a:r>
            <a:r>
              <a:rPr lang="en-US" altLang="zh-CN" sz="1598" dirty="0" err="1" smtClean="0">
                <a:solidFill>
                  <a:srgbClr val="000000"/>
                </a:solidFill>
                <a:latin typeface="微软雅黑" pitchFamily="18" charset="0"/>
                <a:cs typeface="微软雅黑" pitchFamily="18" charset="0"/>
              </a:rPr>
              <a:t>功能，进行网上“晒课</a:t>
            </a:r>
            <a:r>
              <a:rPr lang="en-US" altLang="zh-CN" sz="1598" dirty="0" smtClean="0">
                <a:solidFill>
                  <a:srgbClr val="000000"/>
                </a:solidFill>
                <a:latin typeface="微软雅黑" pitchFamily="18" charset="0"/>
                <a:cs typeface="微软雅黑" pitchFamily="18" charset="0"/>
              </a:rPr>
              <a:t>”。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2000"/>
              </a:lnSpc>
              <a:tabLst>
                <a:tab pos="279400" algn="l"/>
                <a:tab pos="355600" algn="l"/>
              </a:tabLst>
            </a:pPr>
            <a:r>
              <a:rPr lang="en-US" altLang="zh-CN" sz="1596" dirty="0" smtClean="0">
                <a:solidFill>
                  <a:srgbClr val="E46C0A"/>
                </a:solidFill>
                <a:latin typeface="Wingdings" pitchFamily="18" charset="0"/>
                <a:cs typeface="Wingdings" pitchFamily="18" charset="0"/>
              </a:rPr>
              <a:t></a:t>
            </a:r>
            <a:r>
              <a:rPr lang="en-US" altLang="zh-CN" sz="1596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1596" b="1" dirty="0" smtClean="0">
                <a:solidFill>
                  <a:srgbClr val="E46C0A"/>
                </a:solidFill>
                <a:latin typeface="微软雅黑" pitchFamily="18" charset="0"/>
                <a:cs typeface="微软雅黑" pitchFamily="18" charset="0"/>
              </a:rPr>
              <a:t>一般“晒课”</a:t>
            </a:r>
            <a:r>
              <a:rPr lang="en-US" altLang="zh-CN" sz="1596" dirty="0" smtClean="0">
                <a:solidFill>
                  <a:srgbClr val="000000"/>
                </a:solidFill>
                <a:latin typeface="微软雅黑" pitchFamily="18" charset="0"/>
                <a:cs typeface="微软雅黑" pitchFamily="18" charset="0"/>
              </a:rPr>
              <a:t>:教学设计、课件</a:t>
            </a:r>
          </a:p>
          <a:p>
            <a:pPr>
              <a:lnSpc>
                <a:spcPts val="2400"/>
              </a:lnSpc>
              <a:tabLst>
                <a:tab pos="279400" algn="l"/>
                <a:tab pos="355600" algn="l"/>
              </a:tabLst>
            </a:pPr>
            <a:r>
              <a:rPr lang="en-US" altLang="zh-CN" sz="1596" dirty="0" smtClean="0">
                <a:solidFill>
                  <a:srgbClr val="E46C0A"/>
                </a:solidFill>
                <a:latin typeface="Wingdings" pitchFamily="18" charset="0"/>
                <a:cs typeface="Wingdings" pitchFamily="18" charset="0"/>
              </a:rPr>
              <a:t></a:t>
            </a:r>
            <a:r>
              <a:rPr lang="en-US" altLang="zh-CN" sz="1596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1596" b="1" dirty="0" smtClean="0">
                <a:solidFill>
                  <a:srgbClr val="E46C0A"/>
                </a:solidFill>
                <a:latin typeface="微软雅黑" pitchFamily="18" charset="0"/>
                <a:cs typeface="微软雅黑" pitchFamily="18" charset="0"/>
              </a:rPr>
              <a:t>参评“优课”</a:t>
            </a:r>
            <a:r>
              <a:rPr lang="en-US" altLang="zh-CN" sz="1596" dirty="0" smtClean="0">
                <a:solidFill>
                  <a:srgbClr val="000000"/>
                </a:solidFill>
                <a:latin typeface="微软雅黑" pitchFamily="18" charset="0"/>
                <a:cs typeface="微软雅黑" pitchFamily="18" charset="0"/>
              </a:rPr>
              <a:t>:教学设计、</a:t>
            </a:r>
            <a:r>
              <a:rPr lang="en-US" altLang="zh-CN" sz="1596" b="1" dirty="0" smtClean="0">
                <a:solidFill>
                  <a:srgbClr val="FF0000"/>
                </a:solidFill>
                <a:latin typeface="微软雅黑" pitchFamily="18" charset="0"/>
                <a:cs typeface="微软雅黑" pitchFamily="18" charset="0"/>
              </a:rPr>
              <a:t>课件资源</a:t>
            </a:r>
            <a:r>
              <a:rPr lang="en-US" altLang="zh-CN" sz="1596" dirty="0" smtClean="0">
                <a:solidFill>
                  <a:srgbClr val="000000"/>
                </a:solidFill>
                <a:latin typeface="微软雅黑" pitchFamily="18" charset="0"/>
                <a:cs typeface="微软雅黑" pitchFamily="18" charset="0"/>
              </a:rPr>
              <a:t>以及</a:t>
            </a:r>
            <a:r>
              <a:rPr lang="en-US" altLang="zh-CN" sz="1596" b="1" dirty="0" smtClean="0">
                <a:solidFill>
                  <a:srgbClr val="FF0000"/>
                </a:solidFill>
                <a:latin typeface="微软雅黑" pitchFamily="18" charset="0"/>
                <a:cs typeface="微软雅黑" pitchFamily="18" charset="0"/>
              </a:rPr>
              <a:t>课堂实录</a:t>
            </a:r>
          </a:p>
        </p:txBody>
      </p:sp>
      <p:sp>
        <p:nvSpPr>
          <p:cNvPr id="29" name="TextBox 1"/>
          <p:cNvSpPr txBox="1"/>
          <p:nvPr/>
        </p:nvSpPr>
        <p:spPr>
          <a:xfrm>
            <a:off x="3314700" y="3949700"/>
            <a:ext cx="711200" cy="2286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800"/>
              </a:lnSpc>
              <a:tabLst/>
            </a:pPr>
            <a:r>
              <a:rPr lang="en-US" altLang="zh-CN" sz="1403" b="1" dirty="0" smtClean="0">
                <a:solidFill>
                  <a:srgbClr val="E46C0A"/>
                </a:solidFill>
                <a:latin typeface="微软雅黑" pitchFamily="18" charset="0"/>
                <a:cs typeface="微软雅黑" pitchFamily="18" charset="0"/>
              </a:rPr>
              <a:t>教学设计</a:t>
            </a:r>
          </a:p>
        </p:txBody>
      </p:sp>
      <p:sp>
        <p:nvSpPr>
          <p:cNvPr id="30" name="TextBox 1"/>
          <p:cNvSpPr txBox="1"/>
          <p:nvPr/>
        </p:nvSpPr>
        <p:spPr>
          <a:xfrm>
            <a:off x="4419600" y="3937000"/>
            <a:ext cx="1244600" cy="2286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800"/>
              </a:lnSpc>
              <a:tabLst/>
            </a:pPr>
            <a:r>
              <a:rPr lang="en-US" altLang="zh-CN" sz="1403" b="1" dirty="0" smtClean="0">
                <a:solidFill>
                  <a:srgbClr val="E46C0A"/>
                </a:solidFill>
                <a:latin typeface="微软雅黑" pitchFamily="18" charset="0"/>
                <a:cs typeface="微软雅黑" pitchFamily="18" charset="0"/>
              </a:rPr>
              <a:t>课件及相关资源</a:t>
            </a:r>
          </a:p>
        </p:txBody>
      </p:sp>
      <p:sp>
        <p:nvSpPr>
          <p:cNvPr id="31" name="TextBox 1"/>
          <p:cNvSpPr txBox="1"/>
          <p:nvPr/>
        </p:nvSpPr>
        <p:spPr>
          <a:xfrm>
            <a:off x="6248400" y="3937000"/>
            <a:ext cx="711200" cy="2286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800"/>
              </a:lnSpc>
              <a:tabLst/>
            </a:pPr>
            <a:r>
              <a:rPr lang="en-US" altLang="zh-CN" sz="1403" b="1" dirty="0" smtClean="0">
                <a:solidFill>
                  <a:srgbClr val="FF0000"/>
                </a:solidFill>
                <a:latin typeface="微软雅黑" pitchFamily="18" charset="0"/>
                <a:cs typeface="微软雅黑" pitchFamily="18" charset="0"/>
              </a:rPr>
              <a:t>课堂实录</a:t>
            </a:r>
          </a:p>
        </p:txBody>
      </p:sp>
      <p:sp>
        <p:nvSpPr>
          <p:cNvPr id="1024" name="TextBox 1"/>
          <p:cNvSpPr txBox="1"/>
          <p:nvPr/>
        </p:nvSpPr>
        <p:spPr>
          <a:xfrm>
            <a:off x="7289800" y="3949700"/>
            <a:ext cx="711200" cy="2286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800"/>
              </a:lnSpc>
              <a:tabLst/>
            </a:pPr>
            <a:r>
              <a:rPr lang="en-US" altLang="zh-CN" sz="1403" b="1" dirty="0" smtClean="0">
                <a:solidFill>
                  <a:srgbClr val="E46C0A"/>
                </a:solidFill>
                <a:latin typeface="微软雅黑" pitchFamily="18" charset="0"/>
                <a:cs typeface="微软雅黑" pitchFamily="18" charset="0"/>
              </a:rPr>
              <a:t>评测练习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/>
          <p:nvPr/>
        </p:nvSpPr>
        <p:spPr>
          <a:xfrm>
            <a:off x="0" y="0"/>
            <a:ext cx="9144000" cy="5143500"/>
          </a:xfrm>
          <a:custGeom>
            <a:avLst/>
            <a:gdLst>
              <a:gd name="connsiteX0" fmla="*/ 0 w 9144000"/>
              <a:gd name="connsiteY0" fmla="*/ 5143500 h 5143500"/>
              <a:gd name="connsiteX1" fmla="*/ 9144000 w 9144000"/>
              <a:gd name="connsiteY1" fmla="*/ 5143500 h 5143500"/>
              <a:gd name="connsiteX2" fmla="*/ 9144000 w 9144000"/>
              <a:gd name="connsiteY2" fmla="*/ 0 h 5143500"/>
              <a:gd name="connsiteX3" fmla="*/ 0 w 9144000"/>
              <a:gd name="connsiteY3" fmla="*/ 0 h 5143500"/>
              <a:gd name="connsiteX4" fmla="*/ 0 w 9144000"/>
              <a:gd name="connsiteY4" fmla="*/ 5143500 h 51435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9144000" h="5143500">
                <a:moveTo>
                  <a:pt x="0" y="5143500"/>
                </a:moveTo>
                <a:lnTo>
                  <a:pt x="9144000" y="5143500"/>
                </a:lnTo>
                <a:lnTo>
                  <a:pt x="9144000" y="0"/>
                </a:lnTo>
                <a:lnTo>
                  <a:pt x="0" y="0"/>
                </a:lnTo>
                <a:lnTo>
                  <a:pt x="0" y="5143500"/>
                </a:ln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Freeform 3"/>
          <p:cNvSpPr/>
          <p:nvPr/>
        </p:nvSpPr>
        <p:spPr>
          <a:xfrm>
            <a:off x="0" y="50"/>
            <a:ext cx="9144000" cy="899998"/>
          </a:xfrm>
          <a:custGeom>
            <a:avLst/>
            <a:gdLst>
              <a:gd name="connsiteX0" fmla="*/ 0 w 9144000"/>
              <a:gd name="connsiteY0" fmla="*/ 899998 h 899998"/>
              <a:gd name="connsiteX1" fmla="*/ 9144000 w 9144000"/>
              <a:gd name="connsiteY1" fmla="*/ 899998 h 899998"/>
              <a:gd name="connsiteX2" fmla="*/ 9144000 w 9144000"/>
              <a:gd name="connsiteY2" fmla="*/ 0 h 899998"/>
              <a:gd name="connsiteX3" fmla="*/ 0 w 9144000"/>
              <a:gd name="connsiteY3" fmla="*/ 0 h 899998"/>
              <a:gd name="connsiteX4" fmla="*/ 0 w 9144000"/>
              <a:gd name="connsiteY4" fmla="*/ 899998 h 899998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9144000" h="899998">
                <a:moveTo>
                  <a:pt x="0" y="899998"/>
                </a:moveTo>
                <a:lnTo>
                  <a:pt x="9144000" y="899998"/>
                </a:lnTo>
                <a:lnTo>
                  <a:pt x="9144000" y="0"/>
                </a:lnTo>
                <a:lnTo>
                  <a:pt x="0" y="0"/>
                </a:lnTo>
                <a:lnTo>
                  <a:pt x="0" y="899998"/>
                </a:lnTo>
              </a:path>
            </a:pathLst>
          </a:custGeom>
          <a:solidFill>
            <a:srgbClr val="246E30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Freeform 3"/>
          <p:cNvSpPr/>
          <p:nvPr/>
        </p:nvSpPr>
        <p:spPr>
          <a:xfrm>
            <a:off x="-6350" y="823722"/>
            <a:ext cx="3829177" cy="22225"/>
          </a:xfrm>
          <a:custGeom>
            <a:avLst/>
            <a:gdLst>
              <a:gd name="connsiteX0" fmla="*/ 6350 w 3829177"/>
              <a:gd name="connsiteY0" fmla="*/ 6350 h 22225"/>
              <a:gd name="connsiteX1" fmla="*/ 3822827 w 3829177"/>
              <a:gd name="connsiteY1" fmla="*/ 6350 h 22225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</a:cxnLst>
            <a:rect l="l" t="t" r="r" b="b"/>
            <a:pathLst>
              <a:path w="3829177" h="22225">
                <a:moveTo>
                  <a:pt x="6350" y="6350"/>
                </a:moveTo>
                <a:lnTo>
                  <a:pt x="3822827" y="6350"/>
                </a:lnTo>
              </a:path>
            </a:pathLst>
          </a:custGeom>
          <a:ln w="12700">
            <a:solidFill>
              <a:srgbClr val="FFFFFF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Freeform 3"/>
          <p:cNvSpPr/>
          <p:nvPr/>
        </p:nvSpPr>
        <p:spPr>
          <a:xfrm>
            <a:off x="-6350" y="71247"/>
            <a:ext cx="3829177" cy="22225"/>
          </a:xfrm>
          <a:custGeom>
            <a:avLst/>
            <a:gdLst>
              <a:gd name="connsiteX0" fmla="*/ 6350 w 3829177"/>
              <a:gd name="connsiteY0" fmla="*/ 6350 h 22225"/>
              <a:gd name="connsiteX1" fmla="*/ 3822827 w 3829177"/>
              <a:gd name="connsiteY1" fmla="*/ 6350 h 22225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</a:cxnLst>
            <a:rect l="l" t="t" r="r" b="b"/>
            <a:pathLst>
              <a:path w="3829177" h="22225">
                <a:moveTo>
                  <a:pt x="6350" y="6350"/>
                </a:moveTo>
                <a:lnTo>
                  <a:pt x="3822827" y="6350"/>
                </a:lnTo>
              </a:path>
            </a:pathLst>
          </a:custGeom>
          <a:ln w="12700">
            <a:solidFill>
              <a:srgbClr val="FFFFFF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Freeform 3"/>
          <p:cNvSpPr/>
          <p:nvPr/>
        </p:nvSpPr>
        <p:spPr>
          <a:xfrm>
            <a:off x="468896" y="261493"/>
            <a:ext cx="72186" cy="63881"/>
          </a:xfrm>
          <a:custGeom>
            <a:avLst/>
            <a:gdLst>
              <a:gd name="connsiteX0" fmla="*/ 72186 w 72186"/>
              <a:gd name="connsiteY0" fmla="*/ 49022 h 63881"/>
              <a:gd name="connsiteX1" fmla="*/ 55879 w 72186"/>
              <a:gd name="connsiteY1" fmla="*/ 63881 h 63881"/>
              <a:gd name="connsiteX2" fmla="*/ 18618 w 72186"/>
              <a:gd name="connsiteY2" fmla="*/ 63881 h 63881"/>
              <a:gd name="connsiteX3" fmla="*/ 0 w 72186"/>
              <a:gd name="connsiteY3" fmla="*/ 49022 h 63881"/>
              <a:gd name="connsiteX4" fmla="*/ 0 w 72186"/>
              <a:gd name="connsiteY4" fmla="*/ 14986 h 63881"/>
              <a:gd name="connsiteX5" fmla="*/ 18618 w 72186"/>
              <a:gd name="connsiteY5" fmla="*/ 0 h 63881"/>
              <a:gd name="connsiteX6" fmla="*/ 55879 w 72186"/>
              <a:gd name="connsiteY6" fmla="*/ 0 h 63881"/>
              <a:gd name="connsiteX7" fmla="*/ 72186 w 72186"/>
              <a:gd name="connsiteY7" fmla="*/ 14986 h 63881"/>
              <a:gd name="connsiteX8" fmla="*/ 72186 w 72186"/>
              <a:gd name="connsiteY8" fmla="*/ 49022 h 63881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</a:cxnLst>
            <a:rect l="l" t="t" r="r" b="b"/>
            <a:pathLst>
              <a:path w="72186" h="63881">
                <a:moveTo>
                  <a:pt x="72186" y="49022"/>
                </a:moveTo>
                <a:cubicBezTo>
                  <a:pt x="72186" y="57531"/>
                  <a:pt x="65201" y="63881"/>
                  <a:pt x="55879" y="63881"/>
                </a:cubicBezTo>
                <a:cubicBezTo>
                  <a:pt x="18618" y="63881"/>
                  <a:pt x="18618" y="63881"/>
                  <a:pt x="18618" y="63881"/>
                </a:cubicBezTo>
                <a:cubicBezTo>
                  <a:pt x="9309" y="63881"/>
                  <a:pt x="0" y="57531"/>
                  <a:pt x="0" y="49022"/>
                </a:cubicBezTo>
                <a:cubicBezTo>
                  <a:pt x="0" y="14986"/>
                  <a:pt x="0" y="14986"/>
                  <a:pt x="0" y="14986"/>
                </a:cubicBezTo>
                <a:cubicBezTo>
                  <a:pt x="0" y="6477"/>
                  <a:pt x="9309" y="0"/>
                  <a:pt x="18618" y="0"/>
                </a:cubicBezTo>
                <a:cubicBezTo>
                  <a:pt x="55879" y="0"/>
                  <a:pt x="55879" y="0"/>
                  <a:pt x="55879" y="0"/>
                </a:cubicBezTo>
                <a:cubicBezTo>
                  <a:pt x="65201" y="0"/>
                  <a:pt x="72186" y="6477"/>
                  <a:pt x="72186" y="14986"/>
                </a:cubicBezTo>
                <a:lnTo>
                  <a:pt x="72186" y="49022"/>
                </a:ln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Freeform 3"/>
          <p:cNvSpPr/>
          <p:nvPr/>
        </p:nvSpPr>
        <p:spPr>
          <a:xfrm>
            <a:off x="468896" y="380238"/>
            <a:ext cx="72186" cy="66547"/>
          </a:xfrm>
          <a:custGeom>
            <a:avLst/>
            <a:gdLst>
              <a:gd name="connsiteX0" fmla="*/ 72186 w 72186"/>
              <a:gd name="connsiteY0" fmla="*/ 51561 h 66547"/>
              <a:gd name="connsiteX1" fmla="*/ 55879 w 72186"/>
              <a:gd name="connsiteY1" fmla="*/ 66547 h 66547"/>
              <a:gd name="connsiteX2" fmla="*/ 18618 w 72186"/>
              <a:gd name="connsiteY2" fmla="*/ 66547 h 66547"/>
              <a:gd name="connsiteX3" fmla="*/ 0 w 72186"/>
              <a:gd name="connsiteY3" fmla="*/ 51561 h 66547"/>
              <a:gd name="connsiteX4" fmla="*/ 0 w 72186"/>
              <a:gd name="connsiteY4" fmla="*/ 17271 h 66547"/>
              <a:gd name="connsiteX5" fmla="*/ 18618 w 72186"/>
              <a:gd name="connsiteY5" fmla="*/ 0 h 66547"/>
              <a:gd name="connsiteX6" fmla="*/ 55879 w 72186"/>
              <a:gd name="connsiteY6" fmla="*/ 0 h 66547"/>
              <a:gd name="connsiteX7" fmla="*/ 72186 w 72186"/>
              <a:gd name="connsiteY7" fmla="*/ 17271 h 66547"/>
              <a:gd name="connsiteX8" fmla="*/ 72186 w 72186"/>
              <a:gd name="connsiteY8" fmla="*/ 51561 h 66547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</a:cxnLst>
            <a:rect l="l" t="t" r="r" b="b"/>
            <a:pathLst>
              <a:path w="72186" h="66547">
                <a:moveTo>
                  <a:pt x="72186" y="51561"/>
                </a:moveTo>
                <a:cubicBezTo>
                  <a:pt x="72186" y="60197"/>
                  <a:pt x="65201" y="66547"/>
                  <a:pt x="55879" y="66547"/>
                </a:cubicBezTo>
                <a:cubicBezTo>
                  <a:pt x="18618" y="66547"/>
                  <a:pt x="18618" y="66547"/>
                  <a:pt x="18618" y="66547"/>
                </a:cubicBezTo>
                <a:cubicBezTo>
                  <a:pt x="9309" y="66547"/>
                  <a:pt x="0" y="60197"/>
                  <a:pt x="0" y="51561"/>
                </a:cubicBezTo>
                <a:cubicBezTo>
                  <a:pt x="0" y="17271"/>
                  <a:pt x="0" y="17271"/>
                  <a:pt x="0" y="17271"/>
                </a:cubicBezTo>
                <a:cubicBezTo>
                  <a:pt x="0" y="8636"/>
                  <a:pt x="9309" y="0"/>
                  <a:pt x="18618" y="0"/>
                </a:cubicBezTo>
                <a:cubicBezTo>
                  <a:pt x="55879" y="0"/>
                  <a:pt x="55879" y="0"/>
                  <a:pt x="55879" y="0"/>
                </a:cubicBezTo>
                <a:cubicBezTo>
                  <a:pt x="65201" y="0"/>
                  <a:pt x="72186" y="8636"/>
                  <a:pt x="72186" y="17271"/>
                </a:cubicBezTo>
                <a:lnTo>
                  <a:pt x="72186" y="51561"/>
                </a:ln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Freeform 3"/>
          <p:cNvSpPr/>
          <p:nvPr/>
        </p:nvSpPr>
        <p:spPr>
          <a:xfrm>
            <a:off x="609307" y="261493"/>
            <a:ext cx="72186" cy="63881"/>
          </a:xfrm>
          <a:custGeom>
            <a:avLst/>
            <a:gdLst>
              <a:gd name="connsiteX0" fmla="*/ 72186 w 72186"/>
              <a:gd name="connsiteY0" fmla="*/ 49022 h 63881"/>
              <a:gd name="connsiteX1" fmla="*/ 55892 w 72186"/>
              <a:gd name="connsiteY1" fmla="*/ 63881 h 63881"/>
              <a:gd name="connsiteX2" fmla="*/ 18630 w 72186"/>
              <a:gd name="connsiteY2" fmla="*/ 63881 h 63881"/>
              <a:gd name="connsiteX3" fmla="*/ 0 w 72186"/>
              <a:gd name="connsiteY3" fmla="*/ 49022 h 63881"/>
              <a:gd name="connsiteX4" fmla="*/ 0 w 72186"/>
              <a:gd name="connsiteY4" fmla="*/ 14986 h 63881"/>
              <a:gd name="connsiteX5" fmla="*/ 18630 w 72186"/>
              <a:gd name="connsiteY5" fmla="*/ 0 h 63881"/>
              <a:gd name="connsiteX6" fmla="*/ 55892 w 72186"/>
              <a:gd name="connsiteY6" fmla="*/ 0 h 63881"/>
              <a:gd name="connsiteX7" fmla="*/ 72186 w 72186"/>
              <a:gd name="connsiteY7" fmla="*/ 14986 h 63881"/>
              <a:gd name="connsiteX8" fmla="*/ 72186 w 72186"/>
              <a:gd name="connsiteY8" fmla="*/ 49022 h 63881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</a:cxnLst>
            <a:rect l="l" t="t" r="r" b="b"/>
            <a:pathLst>
              <a:path w="72186" h="63881">
                <a:moveTo>
                  <a:pt x="72186" y="49022"/>
                </a:moveTo>
                <a:cubicBezTo>
                  <a:pt x="72186" y="57531"/>
                  <a:pt x="65201" y="63881"/>
                  <a:pt x="55892" y="63881"/>
                </a:cubicBezTo>
                <a:cubicBezTo>
                  <a:pt x="18630" y="63881"/>
                  <a:pt x="18630" y="63881"/>
                  <a:pt x="18630" y="63881"/>
                </a:cubicBezTo>
                <a:cubicBezTo>
                  <a:pt x="9321" y="63881"/>
                  <a:pt x="0" y="57531"/>
                  <a:pt x="0" y="49022"/>
                </a:cubicBezTo>
                <a:cubicBezTo>
                  <a:pt x="0" y="14986"/>
                  <a:pt x="0" y="14986"/>
                  <a:pt x="0" y="14986"/>
                </a:cubicBezTo>
                <a:cubicBezTo>
                  <a:pt x="0" y="6477"/>
                  <a:pt x="9321" y="0"/>
                  <a:pt x="18630" y="0"/>
                </a:cubicBezTo>
                <a:cubicBezTo>
                  <a:pt x="55892" y="0"/>
                  <a:pt x="55892" y="0"/>
                  <a:pt x="55892" y="0"/>
                </a:cubicBezTo>
                <a:cubicBezTo>
                  <a:pt x="65201" y="0"/>
                  <a:pt x="72186" y="6477"/>
                  <a:pt x="72186" y="14986"/>
                </a:cubicBezTo>
                <a:lnTo>
                  <a:pt x="72186" y="49022"/>
                </a:ln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Freeform 3"/>
          <p:cNvSpPr/>
          <p:nvPr/>
        </p:nvSpPr>
        <p:spPr>
          <a:xfrm>
            <a:off x="609307" y="380238"/>
            <a:ext cx="72186" cy="66547"/>
          </a:xfrm>
          <a:custGeom>
            <a:avLst/>
            <a:gdLst>
              <a:gd name="connsiteX0" fmla="*/ 72186 w 72186"/>
              <a:gd name="connsiteY0" fmla="*/ 51561 h 66547"/>
              <a:gd name="connsiteX1" fmla="*/ 55892 w 72186"/>
              <a:gd name="connsiteY1" fmla="*/ 66547 h 66547"/>
              <a:gd name="connsiteX2" fmla="*/ 18630 w 72186"/>
              <a:gd name="connsiteY2" fmla="*/ 66547 h 66547"/>
              <a:gd name="connsiteX3" fmla="*/ 0 w 72186"/>
              <a:gd name="connsiteY3" fmla="*/ 51561 h 66547"/>
              <a:gd name="connsiteX4" fmla="*/ 0 w 72186"/>
              <a:gd name="connsiteY4" fmla="*/ 17271 h 66547"/>
              <a:gd name="connsiteX5" fmla="*/ 18630 w 72186"/>
              <a:gd name="connsiteY5" fmla="*/ 0 h 66547"/>
              <a:gd name="connsiteX6" fmla="*/ 55892 w 72186"/>
              <a:gd name="connsiteY6" fmla="*/ 0 h 66547"/>
              <a:gd name="connsiteX7" fmla="*/ 72186 w 72186"/>
              <a:gd name="connsiteY7" fmla="*/ 17271 h 66547"/>
              <a:gd name="connsiteX8" fmla="*/ 72186 w 72186"/>
              <a:gd name="connsiteY8" fmla="*/ 51561 h 66547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</a:cxnLst>
            <a:rect l="l" t="t" r="r" b="b"/>
            <a:pathLst>
              <a:path w="72186" h="66547">
                <a:moveTo>
                  <a:pt x="72186" y="51561"/>
                </a:moveTo>
                <a:cubicBezTo>
                  <a:pt x="72186" y="60197"/>
                  <a:pt x="65201" y="66547"/>
                  <a:pt x="55892" y="66547"/>
                </a:cubicBezTo>
                <a:cubicBezTo>
                  <a:pt x="18630" y="66547"/>
                  <a:pt x="18630" y="66547"/>
                  <a:pt x="18630" y="66547"/>
                </a:cubicBezTo>
                <a:cubicBezTo>
                  <a:pt x="9321" y="66547"/>
                  <a:pt x="0" y="60197"/>
                  <a:pt x="0" y="51561"/>
                </a:cubicBezTo>
                <a:cubicBezTo>
                  <a:pt x="0" y="17271"/>
                  <a:pt x="0" y="17271"/>
                  <a:pt x="0" y="17271"/>
                </a:cubicBezTo>
                <a:cubicBezTo>
                  <a:pt x="0" y="8636"/>
                  <a:pt x="9321" y="0"/>
                  <a:pt x="18630" y="0"/>
                </a:cubicBezTo>
                <a:cubicBezTo>
                  <a:pt x="55892" y="0"/>
                  <a:pt x="55892" y="0"/>
                  <a:pt x="55892" y="0"/>
                </a:cubicBezTo>
                <a:cubicBezTo>
                  <a:pt x="65201" y="0"/>
                  <a:pt x="72186" y="8636"/>
                  <a:pt x="72186" y="17271"/>
                </a:cubicBezTo>
                <a:lnTo>
                  <a:pt x="72186" y="51561"/>
                </a:ln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Freeform 3"/>
          <p:cNvSpPr/>
          <p:nvPr/>
        </p:nvSpPr>
        <p:spPr>
          <a:xfrm>
            <a:off x="609307" y="501650"/>
            <a:ext cx="72186" cy="63880"/>
          </a:xfrm>
          <a:custGeom>
            <a:avLst/>
            <a:gdLst>
              <a:gd name="connsiteX0" fmla="*/ 72186 w 72186"/>
              <a:gd name="connsiteY0" fmla="*/ 49022 h 63880"/>
              <a:gd name="connsiteX1" fmla="*/ 55892 w 72186"/>
              <a:gd name="connsiteY1" fmla="*/ 63880 h 63880"/>
              <a:gd name="connsiteX2" fmla="*/ 18630 w 72186"/>
              <a:gd name="connsiteY2" fmla="*/ 63880 h 63880"/>
              <a:gd name="connsiteX3" fmla="*/ 0 w 72186"/>
              <a:gd name="connsiteY3" fmla="*/ 49022 h 63880"/>
              <a:gd name="connsiteX4" fmla="*/ 0 w 72186"/>
              <a:gd name="connsiteY4" fmla="*/ 14986 h 63880"/>
              <a:gd name="connsiteX5" fmla="*/ 18630 w 72186"/>
              <a:gd name="connsiteY5" fmla="*/ 0 h 63880"/>
              <a:gd name="connsiteX6" fmla="*/ 55892 w 72186"/>
              <a:gd name="connsiteY6" fmla="*/ 0 h 63880"/>
              <a:gd name="connsiteX7" fmla="*/ 72186 w 72186"/>
              <a:gd name="connsiteY7" fmla="*/ 14986 h 63880"/>
              <a:gd name="connsiteX8" fmla="*/ 72186 w 72186"/>
              <a:gd name="connsiteY8" fmla="*/ 49022 h 6388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</a:cxnLst>
            <a:rect l="l" t="t" r="r" b="b"/>
            <a:pathLst>
              <a:path w="72186" h="63880">
                <a:moveTo>
                  <a:pt x="72186" y="49022"/>
                </a:moveTo>
                <a:cubicBezTo>
                  <a:pt x="72186" y="57530"/>
                  <a:pt x="65201" y="63880"/>
                  <a:pt x="55892" y="63880"/>
                </a:cubicBezTo>
                <a:cubicBezTo>
                  <a:pt x="18630" y="63880"/>
                  <a:pt x="18630" y="63880"/>
                  <a:pt x="18630" y="63880"/>
                </a:cubicBezTo>
                <a:cubicBezTo>
                  <a:pt x="9321" y="63880"/>
                  <a:pt x="0" y="57530"/>
                  <a:pt x="0" y="49022"/>
                </a:cubicBezTo>
                <a:cubicBezTo>
                  <a:pt x="0" y="14986"/>
                  <a:pt x="0" y="14986"/>
                  <a:pt x="0" y="14986"/>
                </a:cubicBezTo>
                <a:cubicBezTo>
                  <a:pt x="0" y="6476"/>
                  <a:pt x="9321" y="0"/>
                  <a:pt x="18630" y="0"/>
                </a:cubicBezTo>
                <a:cubicBezTo>
                  <a:pt x="55892" y="0"/>
                  <a:pt x="55892" y="0"/>
                  <a:pt x="55892" y="0"/>
                </a:cubicBezTo>
                <a:cubicBezTo>
                  <a:pt x="65201" y="0"/>
                  <a:pt x="72186" y="6476"/>
                  <a:pt x="72186" y="14986"/>
                </a:cubicBezTo>
                <a:lnTo>
                  <a:pt x="72186" y="49022"/>
                </a:ln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Freeform 3"/>
          <p:cNvSpPr/>
          <p:nvPr/>
        </p:nvSpPr>
        <p:spPr>
          <a:xfrm>
            <a:off x="751712" y="261493"/>
            <a:ext cx="69215" cy="63881"/>
          </a:xfrm>
          <a:custGeom>
            <a:avLst/>
            <a:gdLst>
              <a:gd name="connsiteX0" fmla="*/ 69215 w 69215"/>
              <a:gd name="connsiteY0" fmla="*/ 49022 h 63881"/>
              <a:gd name="connsiteX1" fmla="*/ 53073 w 69215"/>
              <a:gd name="connsiteY1" fmla="*/ 63881 h 63881"/>
              <a:gd name="connsiteX2" fmla="*/ 16154 w 69215"/>
              <a:gd name="connsiteY2" fmla="*/ 63881 h 63881"/>
              <a:gd name="connsiteX3" fmla="*/ 0 w 69215"/>
              <a:gd name="connsiteY3" fmla="*/ 49022 h 63881"/>
              <a:gd name="connsiteX4" fmla="*/ 0 w 69215"/>
              <a:gd name="connsiteY4" fmla="*/ 14986 h 63881"/>
              <a:gd name="connsiteX5" fmla="*/ 16154 w 69215"/>
              <a:gd name="connsiteY5" fmla="*/ 0 h 63881"/>
              <a:gd name="connsiteX6" fmla="*/ 53073 w 69215"/>
              <a:gd name="connsiteY6" fmla="*/ 0 h 63881"/>
              <a:gd name="connsiteX7" fmla="*/ 69215 w 69215"/>
              <a:gd name="connsiteY7" fmla="*/ 14986 h 63881"/>
              <a:gd name="connsiteX8" fmla="*/ 69215 w 69215"/>
              <a:gd name="connsiteY8" fmla="*/ 49022 h 63881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</a:cxnLst>
            <a:rect l="l" t="t" r="r" b="b"/>
            <a:pathLst>
              <a:path w="69215" h="63881">
                <a:moveTo>
                  <a:pt x="69215" y="49022"/>
                </a:moveTo>
                <a:cubicBezTo>
                  <a:pt x="69215" y="57531"/>
                  <a:pt x="62293" y="63881"/>
                  <a:pt x="53073" y="63881"/>
                </a:cubicBezTo>
                <a:cubicBezTo>
                  <a:pt x="16154" y="63881"/>
                  <a:pt x="16154" y="63881"/>
                  <a:pt x="16154" y="63881"/>
                </a:cubicBezTo>
                <a:cubicBezTo>
                  <a:pt x="6921" y="63881"/>
                  <a:pt x="0" y="57531"/>
                  <a:pt x="0" y="49022"/>
                </a:cubicBezTo>
                <a:cubicBezTo>
                  <a:pt x="0" y="14986"/>
                  <a:pt x="0" y="14986"/>
                  <a:pt x="0" y="14986"/>
                </a:cubicBezTo>
                <a:cubicBezTo>
                  <a:pt x="0" y="6477"/>
                  <a:pt x="6921" y="0"/>
                  <a:pt x="16154" y="0"/>
                </a:cubicBezTo>
                <a:cubicBezTo>
                  <a:pt x="53073" y="0"/>
                  <a:pt x="53073" y="0"/>
                  <a:pt x="53073" y="0"/>
                </a:cubicBezTo>
                <a:cubicBezTo>
                  <a:pt x="62293" y="0"/>
                  <a:pt x="69215" y="6477"/>
                  <a:pt x="69215" y="14986"/>
                </a:cubicBezTo>
                <a:lnTo>
                  <a:pt x="69215" y="49022"/>
                </a:ln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Freeform 3"/>
          <p:cNvSpPr/>
          <p:nvPr/>
        </p:nvSpPr>
        <p:spPr>
          <a:xfrm>
            <a:off x="751712" y="380238"/>
            <a:ext cx="69215" cy="66547"/>
          </a:xfrm>
          <a:custGeom>
            <a:avLst/>
            <a:gdLst>
              <a:gd name="connsiteX0" fmla="*/ 69215 w 69215"/>
              <a:gd name="connsiteY0" fmla="*/ 51561 h 66547"/>
              <a:gd name="connsiteX1" fmla="*/ 53073 w 69215"/>
              <a:gd name="connsiteY1" fmla="*/ 66547 h 66547"/>
              <a:gd name="connsiteX2" fmla="*/ 16154 w 69215"/>
              <a:gd name="connsiteY2" fmla="*/ 66547 h 66547"/>
              <a:gd name="connsiteX3" fmla="*/ 0 w 69215"/>
              <a:gd name="connsiteY3" fmla="*/ 51561 h 66547"/>
              <a:gd name="connsiteX4" fmla="*/ 0 w 69215"/>
              <a:gd name="connsiteY4" fmla="*/ 17271 h 66547"/>
              <a:gd name="connsiteX5" fmla="*/ 16154 w 69215"/>
              <a:gd name="connsiteY5" fmla="*/ 0 h 66547"/>
              <a:gd name="connsiteX6" fmla="*/ 53073 w 69215"/>
              <a:gd name="connsiteY6" fmla="*/ 0 h 66547"/>
              <a:gd name="connsiteX7" fmla="*/ 69215 w 69215"/>
              <a:gd name="connsiteY7" fmla="*/ 17271 h 66547"/>
              <a:gd name="connsiteX8" fmla="*/ 69215 w 69215"/>
              <a:gd name="connsiteY8" fmla="*/ 51561 h 66547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</a:cxnLst>
            <a:rect l="l" t="t" r="r" b="b"/>
            <a:pathLst>
              <a:path w="69215" h="66547">
                <a:moveTo>
                  <a:pt x="69215" y="51561"/>
                </a:moveTo>
                <a:cubicBezTo>
                  <a:pt x="69215" y="60197"/>
                  <a:pt x="62293" y="66547"/>
                  <a:pt x="53073" y="66547"/>
                </a:cubicBezTo>
                <a:cubicBezTo>
                  <a:pt x="16154" y="66547"/>
                  <a:pt x="16154" y="66547"/>
                  <a:pt x="16154" y="66547"/>
                </a:cubicBezTo>
                <a:cubicBezTo>
                  <a:pt x="6921" y="66547"/>
                  <a:pt x="0" y="60197"/>
                  <a:pt x="0" y="51561"/>
                </a:cubicBezTo>
                <a:cubicBezTo>
                  <a:pt x="0" y="17271"/>
                  <a:pt x="0" y="17271"/>
                  <a:pt x="0" y="17271"/>
                </a:cubicBezTo>
                <a:cubicBezTo>
                  <a:pt x="0" y="8636"/>
                  <a:pt x="6921" y="0"/>
                  <a:pt x="16154" y="0"/>
                </a:cubicBezTo>
                <a:cubicBezTo>
                  <a:pt x="53073" y="0"/>
                  <a:pt x="53073" y="0"/>
                  <a:pt x="53073" y="0"/>
                </a:cubicBezTo>
                <a:cubicBezTo>
                  <a:pt x="62293" y="0"/>
                  <a:pt x="69215" y="8636"/>
                  <a:pt x="69215" y="17271"/>
                </a:cubicBezTo>
                <a:lnTo>
                  <a:pt x="69215" y="51561"/>
                </a:ln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Freeform 3"/>
          <p:cNvSpPr/>
          <p:nvPr/>
        </p:nvSpPr>
        <p:spPr>
          <a:xfrm>
            <a:off x="891146" y="261493"/>
            <a:ext cx="70205" cy="63881"/>
          </a:xfrm>
          <a:custGeom>
            <a:avLst/>
            <a:gdLst>
              <a:gd name="connsiteX0" fmla="*/ 70205 w 70205"/>
              <a:gd name="connsiteY0" fmla="*/ 49022 h 63881"/>
              <a:gd name="connsiteX1" fmla="*/ 53822 w 70205"/>
              <a:gd name="connsiteY1" fmla="*/ 63881 h 63881"/>
              <a:gd name="connsiteX2" fmla="*/ 16383 w 70205"/>
              <a:gd name="connsiteY2" fmla="*/ 63881 h 63881"/>
              <a:gd name="connsiteX3" fmla="*/ 0 w 70205"/>
              <a:gd name="connsiteY3" fmla="*/ 49022 h 63881"/>
              <a:gd name="connsiteX4" fmla="*/ 0 w 70205"/>
              <a:gd name="connsiteY4" fmla="*/ 14986 h 63881"/>
              <a:gd name="connsiteX5" fmla="*/ 16383 w 70205"/>
              <a:gd name="connsiteY5" fmla="*/ 0 h 63881"/>
              <a:gd name="connsiteX6" fmla="*/ 53822 w 70205"/>
              <a:gd name="connsiteY6" fmla="*/ 0 h 63881"/>
              <a:gd name="connsiteX7" fmla="*/ 70205 w 70205"/>
              <a:gd name="connsiteY7" fmla="*/ 14986 h 63881"/>
              <a:gd name="connsiteX8" fmla="*/ 70205 w 70205"/>
              <a:gd name="connsiteY8" fmla="*/ 49022 h 63881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</a:cxnLst>
            <a:rect l="l" t="t" r="r" b="b"/>
            <a:pathLst>
              <a:path w="70205" h="63881">
                <a:moveTo>
                  <a:pt x="70205" y="49022"/>
                </a:moveTo>
                <a:cubicBezTo>
                  <a:pt x="70205" y="57531"/>
                  <a:pt x="63182" y="63881"/>
                  <a:pt x="53822" y="63881"/>
                </a:cubicBezTo>
                <a:cubicBezTo>
                  <a:pt x="16383" y="63881"/>
                  <a:pt x="16383" y="63881"/>
                  <a:pt x="16383" y="63881"/>
                </a:cubicBezTo>
                <a:cubicBezTo>
                  <a:pt x="7010" y="63881"/>
                  <a:pt x="0" y="57531"/>
                  <a:pt x="0" y="49022"/>
                </a:cubicBezTo>
                <a:cubicBezTo>
                  <a:pt x="0" y="14986"/>
                  <a:pt x="0" y="14986"/>
                  <a:pt x="0" y="14986"/>
                </a:cubicBezTo>
                <a:cubicBezTo>
                  <a:pt x="0" y="6477"/>
                  <a:pt x="7010" y="0"/>
                  <a:pt x="16383" y="0"/>
                </a:cubicBezTo>
                <a:cubicBezTo>
                  <a:pt x="53822" y="0"/>
                  <a:pt x="53822" y="0"/>
                  <a:pt x="53822" y="0"/>
                </a:cubicBezTo>
                <a:cubicBezTo>
                  <a:pt x="63182" y="0"/>
                  <a:pt x="70205" y="6477"/>
                  <a:pt x="70205" y="14986"/>
                </a:cubicBezTo>
                <a:lnTo>
                  <a:pt x="70205" y="49022"/>
                </a:ln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Freeform 3"/>
          <p:cNvSpPr/>
          <p:nvPr/>
        </p:nvSpPr>
        <p:spPr>
          <a:xfrm>
            <a:off x="891146" y="380238"/>
            <a:ext cx="70205" cy="66547"/>
          </a:xfrm>
          <a:custGeom>
            <a:avLst/>
            <a:gdLst>
              <a:gd name="connsiteX0" fmla="*/ 70205 w 70205"/>
              <a:gd name="connsiteY0" fmla="*/ 51561 h 66547"/>
              <a:gd name="connsiteX1" fmla="*/ 53822 w 70205"/>
              <a:gd name="connsiteY1" fmla="*/ 66547 h 66547"/>
              <a:gd name="connsiteX2" fmla="*/ 16383 w 70205"/>
              <a:gd name="connsiteY2" fmla="*/ 66547 h 66547"/>
              <a:gd name="connsiteX3" fmla="*/ 0 w 70205"/>
              <a:gd name="connsiteY3" fmla="*/ 51561 h 66547"/>
              <a:gd name="connsiteX4" fmla="*/ 0 w 70205"/>
              <a:gd name="connsiteY4" fmla="*/ 17271 h 66547"/>
              <a:gd name="connsiteX5" fmla="*/ 16383 w 70205"/>
              <a:gd name="connsiteY5" fmla="*/ 0 h 66547"/>
              <a:gd name="connsiteX6" fmla="*/ 53822 w 70205"/>
              <a:gd name="connsiteY6" fmla="*/ 0 h 66547"/>
              <a:gd name="connsiteX7" fmla="*/ 70205 w 70205"/>
              <a:gd name="connsiteY7" fmla="*/ 17271 h 66547"/>
              <a:gd name="connsiteX8" fmla="*/ 70205 w 70205"/>
              <a:gd name="connsiteY8" fmla="*/ 51561 h 66547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</a:cxnLst>
            <a:rect l="l" t="t" r="r" b="b"/>
            <a:pathLst>
              <a:path w="70205" h="66547">
                <a:moveTo>
                  <a:pt x="70205" y="51561"/>
                </a:moveTo>
                <a:cubicBezTo>
                  <a:pt x="70205" y="60197"/>
                  <a:pt x="63182" y="66547"/>
                  <a:pt x="53822" y="66547"/>
                </a:cubicBezTo>
                <a:cubicBezTo>
                  <a:pt x="16383" y="66547"/>
                  <a:pt x="16383" y="66547"/>
                  <a:pt x="16383" y="66547"/>
                </a:cubicBezTo>
                <a:cubicBezTo>
                  <a:pt x="7010" y="66547"/>
                  <a:pt x="0" y="60197"/>
                  <a:pt x="0" y="51561"/>
                </a:cubicBezTo>
                <a:cubicBezTo>
                  <a:pt x="0" y="17271"/>
                  <a:pt x="0" y="17271"/>
                  <a:pt x="0" y="17271"/>
                </a:cubicBezTo>
                <a:cubicBezTo>
                  <a:pt x="0" y="8636"/>
                  <a:pt x="7010" y="0"/>
                  <a:pt x="16383" y="0"/>
                </a:cubicBezTo>
                <a:cubicBezTo>
                  <a:pt x="53822" y="0"/>
                  <a:pt x="53822" y="0"/>
                  <a:pt x="53822" y="0"/>
                </a:cubicBezTo>
                <a:cubicBezTo>
                  <a:pt x="63182" y="0"/>
                  <a:pt x="70205" y="8636"/>
                  <a:pt x="70205" y="17271"/>
                </a:cubicBezTo>
                <a:lnTo>
                  <a:pt x="70205" y="51561"/>
                </a:ln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Freeform 3"/>
          <p:cNvSpPr/>
          <p:nvPr/>
        </p:nvSpPr>
        <p:spPr>
          <a:xfrm>
            <a:off x="468896" y="501650"/>
            <a:ext cx="72186" cy="63880"/>
          </a:xfrm>
          <a:custGeom>
            <a:avLst/>
            <a:gdLst>
              <a:gd name="connsiteX0" fmla="*/ 72186 w 72186"/>
              <a:gd name="connsiteY0" fmla="*/ 49022 h 63880"/>
              <a:gd name="connsiteX1" fmla="*/ 55879 w 72186"/>
              <a:gd name="connsiteY1" fmla="*/ 63880 h 63880"/>
              <a:gd name="connsiteX2" fmla="*/ 18618 w 72186"/>
              <a:gd name="connsiteY2" fmla="*/ 63880 h 63880"/>
              <a:gd name="connsiteX3" fmla="*/ 0 w 72186"/>
              <a:gd name="connsiteY3" fmla="*/ 49022 h 63880"/>
              <a:gd name="connsiteX4" fmla="*/ 0 w 72186"/>
              <a:gd name="connsiteY4" fmla="*/ 14986 h 63880"/>
              <a:gd name="connsiteX5" fmla="*/ 18618 w 72186"/>
              <a:gd name="connsiteY5" fmla="*/ 0 h 63880"/>
              <a:gd name="connsiteX6" fmla="*/ 55879 w 72186"/>
              <a:gd name="connsiteY6" fmla="*/ 0 h 63880"/>
              <a:gd name="connsiteX7" fmla="*/ 72186 w 72186"/>
              <a:gd name="connsiteY7" fmla="*/ 14986 h 63880"/>
              <a:gd name="connsiteX8" fmla="*/ 72186 w 72186"/>
              <a:gd name="connsiteY8" fmla="*/ 49022 h 6388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</a:cxnLst>
            <a:rect l="l" t="t" r="r" b="b"/>
            <a:pathLst>
              <a:path w="72186" h="63880">
                <a:moveTo>
                  <a:pt x="72186" y="49022"/>
                </a:moveTo>
                <a:cubicBezTo>
                  <a:pt x="72186" y="57530"/>
                  <a:pt x="65201" y="63880"/>
                  <a:pt x="55879" y="63880"/>
                </a:cubicBezTo>
                <a:cubicBezTo>
                  <a:pt x="18618" y="63880"/>
                  <a:pt x="18618" y="63880"/>
                  <a:pt x="18618" y="63880"/>
                </a:cubicBezTo>
                <a:cubicBezTo>
                  <a:pt x="9309" y="63880"/>
                  <a:pt x="0" y="57530"/>
                  <a:pt x="0" y="49022"/>
                </a:cubicBezTo>
                <a:cubicBezTo>
                  <a:pt x="0" y="14986"/>
                  <a:pt x="0" y="14986"/>
                  <a:pt x="0" y="14986"/>
                </a:cubicBezTo>
                <a:cubicBezTo>
                  <a:pt x="0" y="6476"/>
                  <a:pt x="9309" y="0"/>
                  <a:pt x="18618" y="0"/>
                </a:cubicBezTo>
                <a:cubicBezTo>
                  <a:pt x="55879" y="0"/>
                  <a:pt x="55879" y="0"/>
                  <a:pt x="55879" y="0"/>
                </a:cubicBezTo>
                <a:cubicBezTo>
                  <a:pt x="65201" y="0"/>
                  <a:pt x="72186" y="6476"/>
                  <a:pt x="72186" y="14986"/>
                </a:cubicBezTo>
                <a:lnTo>
                  <a:pt x="72186" y="49022"/>
                </a:ln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Freeform 3"/>
          <p:cNvSpPr/>
          <p:nvPr/>
        </p:nvSpPr>
        <p:spPr>
          <a:xfrm>
            <a:off x="1063866" y="2188464"/>
            <a:ext cx="1152537" cy="190499"/>
          </a:xfrm>
          <a:custGeom>
            <a:avLst/>
            <a:gdLst>
              <a:gd name="connsiteX0" fmla="*/ 1152537 w 1152537"/>
              <a:gd name="connsiteY0" fmla="*/ 190500 h 190499"/>
              <a:gd name="connsiteX1" fmla="*/ 1148473 w 1152537"/>
              <a:gd name="connsiteY1" fmla="*/ 188975 h 190499"/>
              <a:gd name="connsiteX2" fmla="*/ 1131963 w 1152537"/>
              <a:gd name="connsiteY2" fmla="*/ 185927 h 190499"/>
              <a:gd name="connsiteX3" fmla="*/ 1105166 w 1152537"/>
              <a:gd name="connsiteY3" fmla="*/ 181482 h 190499"/>
              <a:gd name="connsiteX4" fmla="*/ 1068209 w 1152537"/>
              <a:gd name="connsiteY4" fmla="*/ 175386 h 190499"/>
              <a:gd name="connsiteX5" fmla="*/ 1020838 w 1152537"/>
              <a:gd name="connsiteY5" fmla="*/ 167766 h 190499"/>
              <a:gd name="connsiteX6" fmla="*/ 965212 w 1152537"/>
              <a:gd name="connsiteY6" fmla="*/ 160273 h 190499"/>
              <a:gd name="connsiteX7" fmla="*/ 901458 w 1152537"/>
              <a:gd name="connsiteY7" fmla="*/ 154177 h 190499"/>
              <a:gd name="connsiteX8" fmla="*/ 829449 w 1152537"/>
              <a:gd name="connsiteY8" fmla="*/ 148208 h 190499"/>
              <a:gd name="connsiteX9" fmla="*/ 751217 w 1152537"/>
              <a:gd name="connsiteY9" fmla="*/ 143636 h 190499"/>
              <a:gd name="connsiteX10" fmla="*/ 664730 w 1152537"/>
              <a:gd name="connsiteY10" fmla="*/ 139064 h 190499"/>
              <a:gd name="connsiteX11" fmla="*/ 572147 w 1152537"/>
              <a:gd name="connsiteY11" fmla="*/ 139064 h 190499"/>
              <a:gd name="connsiteX12" fmla="*/ 479564 w 1152537"/>
              <a:gd name="connsiteY12" fmla="*/ 139064 h 190499"/>
              <a:gd name="connsiteX13" fmla="*/ 395109 w 1152537"/>
              <a:gd name="connsiteY13" fmla="*/ 143636 h 190499"/>
              <a:gd name="connsiteX14" fmla="*/ 317004 w 1152537"/>
              <a:gd name="connsiteY14" fmla="*/ 148208 h 190499"/>
              <a:gd name="connsiteX15" fmla="*/ 244868 w 1152537"/>
              <a:gd name="connsiteY15" fmla="*/ 154177 h 190499"/>
              <a:gd name="connsiteX16" fmla="*/ 183172 w 1152537"/>
              <a:gd name="connsiteY16" fmla="*/ 160273 h 190499"/>
              <a:gd name="connsiteX17" fmla="*/ 129666 w 1152537"/>
              <a:gd name="connsiteY17" fmla="*/ 167766 h 190499"/>
              <a:gd name="connsiteX18" fmla="*/ 84378 w 1152537"/>
              <a:gd name="connsiteY18" fmla="*/ 175386 h 190499"/>
              <a:gd name="connsiteX19" fmla="*/ 47332 w 1152537"/>
              <a:gd name="connsiteY19" fmla="*/ 181482 h 190499"/>
              <a:gd name="connsiteX20" fmla="*/ 20586 w 1152537"/>
              <a:gd name="connsiteY20" fmla="*/ 185927 h 190499"/>
              <a:gd name="connsiteX21" fmla="*/ 6172 w 1152537"/>
              <a:gd name="connsiteY21" fmla="*/ 188975 h 190499"/>
              <a:gd name="connsiteX22" fmla="*/ 0 w 1152537"/>
              <a:gd name="connsiteY22" fmla="*/ 190500 h 190499"/>
              <a:gd name="connsiteX23" fmla="*/ 0 w 1152537"/>
              <a:gd name="connsiteY23" fmla="*/ 46862 h 190499"/>
              <a:gd name="connsiteX24" fmla="*/ 576211 w 1152537"/>
              <a:gd name="connsiteY24" fmla="*/ 0 h 190499"/>
              <a:gd name="connsiteX25" fmla="*/ 1152537 w 1152537"/>
              <a:gd name="connsiteY25" fmla="*/ 46862 h 190499"/>
              <a:gd name="connsiteX26" fmla="*/ 1152537 w 1152537"/>
              <a:gd name="connsiteY26" fmla="*/ 190500 h 190499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  <a:cxn ang="11">
                <a:pos x="connsiteX11" y="connsiteY11"/>
              </a:cxn>
              <a:cxn ang="12">
                <a:pos x="connsiteX12" y="connsiteY12"/>
              </a:cxn>
              <a:cxn ang="13">
                <a:pos x="connsiteX13" y="connsiteY13"/>
              </a:cxn>
              <a:cxn ang="14">
                <a:pos x="connsiteX14" y="connsiteY14"/>
              </a:cxn>
              <a:cxn ang="15">
                <a:pos x="connsiteX15" y="connsiteY15"/>
              </a:cxn>
              <a:cxn ang="16">
                <a:pos x="connsiteX16" y="connsiteY16"/>
              </a:cxn>
              <a:cxn ang="17">
                <a:pos x="connsiteX17" y="connsiteY17"/>
              </a:cxn>
              <a:cxn ang="18">
                <a:pos x="connsiteX18" y="connsiteY18"/>
              </a:cxn>
              <a:cxn ang="19">
                <a:pos x="connsiteX19" y="connsiteY19"/>
              </a:cxn>
              <a:cxn ang="20">
                <a:pos x="connsiteX20" y="connsiteY20"/>
              </a:cxn>
              <a:cxn ang="21">
                <a:pos x="connsiteX21" y="connsiteY21"/>
              </a:cxn>
              <a:cxn ang="22">
                <a:pos x="connsiteX22" y="connsiteY22"/>
              </a:cxn>
              <a:cxn ang="23">
                <a:pos x="connsiteX23" y="connsiteY23"/>
              </a:cxn>
              <a:cxn ang="24">
                <a:pos x="connsiteX24" y="connsiteY24"/>
              </a:cxn>
              <a:cxn ang="25">
                <a:pos x="connsiteX25" y="connsiteY25"/>
              </a:cxn>
              <a:cxn ang="26">
                <a:pos x="connsiteX26" y="connsiteY26"/>
              </a:cxn>
            </a:cxnLst>
            <a:rect l="l" t="t" r="r" b="b"/>
            <a:pathLst>
              <a:path w="1152537" h="190499">
                <a:moveTo>
                  <a:pt x="1152537" y="190500"/>
                </a:moveTo>
                <a:lnTo>
                  <a:pt x="1148473" y="188975"/>
                </a:lnTo>
                <a:lnTo>
                  <a:pt x="1131963" y="185927"/>
                </a:lnTo>
                <a:lnTo>
                  <a:pt x="1105166" y="181482"/>
                </a:lnTo>
                <a:lnTo>
                  <a:pt x="1068209" y="175386"/>
                </a:lnTo>
                <a:lnTo>
                  <a:pt x="1020838" y="167766"/>
                </a:lnTo>
                <a:lnTo>
                  <a:pt x="965212" y="160273"/>
                </a:lnTo>
                <a:lnTo>
                  <a:pt x="901458" y="154177"/>
                </a:lnTo>
                <a:lnTo>
                  <a:pt x="829449" y="148208"/>
                </a:lnTo>
                <a:lnTo>
                  <a:pt x="751217" y="143636"/>
                </a:lnTo>
                <a:lnTo>
                  <a:pt x="664730" y="139064"/>
                </a:lnTo>
                <a:lnTo>
                  <a:pt x="572147" y="139064"/>
                </a:lnTo>
                <a:lnTo>
                  <a:pt x="479564" y="139064"/>
                </a:lnTo>
                <a:lnTo>
                  <a:pt x="395109" y="143636"/>
                </a:lnTo>
                <a:lnTo>
                  <a:pt x="317004" y="148208"/>
                </a:lnTo>
                <a:lnTo>
                  <a:pt x="244868" y="154177"/>
                </a:lnTo>
                <a:lnTo>
                  <a:pt x="183172" y="160273"/>
                </a:lnTo>
                <a:lnTo>
                  <a:pt x="129666" y="167766"/>
                </a:lnTo>
                <a:lnTo>
                  <a:pt x="84378" y="175386"/>
                </a:lnTo>
                <a:lnTo>
                  <a:pt x="47332" y="181482"/>
                </a:lnTo>
                <a:lnTo>
                  <a:pt x="20586" y="185927"/>
                </a:lnTo>
                <a:lnTo>
                  <a:pt x="6172" y="188975"/>
                </a:lnTo>
                <a:lnTo>
                  <a:pt x="0" y="190500"/>
                </a:lnTo>
                <a:lnTo>
                  <a:pt x="0" y="46862"/>
                </a:lnTo>
                <a:lnTo>
                  <a:pt x="576211" y="0"/>
                </a:lnTo>
                <a:lnTo>
                  <a:pt x="1152537" y="46862"/>
                </a:lnTo>
                <a:lnTo>
                  <a:pt x="1152537" y="190500"/>
                </a:lnTo>
              </a:path>
            </a:pathLst>
          </a:custGeom>
          <a:solidFill>
            <a:srgbClr val="D9D9D9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Freeform 3"/>
          <p:cNvSpPr/>
          <p:nvPr/>
        </p:nvSpPr>
        <p:spPr>
          <a:xfrm>
            <a:off x="966838" y="2086038"/>
            <a:ext cx="1249552" cy="395287"/>
          </a:xfrm>
          <a:custGeom>
            <a:avLst/>
            <a:gdLst>
              <a:gd name="connsiteX0" fmla="*/ 0 w 1249552"/>
              <a:gd name="connsiteY0" fmla="*/ 395287 h 395287"/>
              <a:gd name="connsiteX1" fmla="*/ 1249552 w 1249552"/>
              <a:gd name="connsiteY1" fmla="*/ 395287 h 395287"/>
              <a:gd name="connsiteX2" fmla="*/ 1249552 w 1249552"/>
              <a:gd name="connsiteY2" fmla="*/ 0 h 395287"/>
              <a:gd name="connsiteX3" fmla="*/ 0 w 1249552"/>
              <a:gd name="connsiteY3" fmla="*/ 0 h 395287"/>
              <a:gd name="connsiteX4" fmla="*/ 0 w 1249552"/>
              <a:gd name="connsiteY4" fmla="*/ 395287 h 395287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249552" h="395287">
                <a:moveTo>
                  <a:pt x="0" y="395287"/>
                </a:moveTo>
                <a:lnTo>
                  <a:pt x="1249552" y="395287"/>
                </a:lnTo>
                <a:lnTo>
                  <a:pt x="1249552" y="0"/>
                </a:lnTo>
                <a:lnTo>
                  <a:pt x="0" y="0"/>
                </a:lnTo>
                <a:lnTo>
                  <a:pt x="0" y="395287"/>
                </a:lnTo>
              </a:path>
            </a:pathLst>
          </a:custGeom>
          <a:solidFill>
            <a:srgbClr val="246E30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Freeform 3"/>
          <p:cNvSpPr/>
          <p:nvPr/>
        </p:nvSpPr>
        <p:spPr>
          <a:xfrm>
            <a:off x="1063866" y="2883661"/>
            <a:ext cx="1152537" cy="192151"/>
          </a:xfrm>
          <a:custGeom>
            <a:avLst/>
            <a:gdLst>
              <a:gd name="connsiteX0" fmla="*/ 1152537 w 1152537"/>
              <a:gd name="connsiteY0" fmla="*/ 192151 h 192151"/>
              <a:gd name="connsiteX1" fmla="*/ 1148473 w 1152537"/>
              <a:gd name="connsiteY1" fmla="*/ 190627 h 192151"/>
              <a:gd name="connsiteX2" fmla="*/ 1131963 w 1152537"/>
              <a:gd name="connsiteY2" fmla="*/ 187579 h 192151"/>
              <a:gd name="connsiteX3" fmla="*/ 1105166 w 1152537"/>
              <a:gd name="connsiteY3" fmla="*/ 183007 h 192151"/>
              <a:gd name="connsiteX4" fmla="*/ 1068209 w 1152537"/>
              <a:gd name="connsiteY4" fmla="*/ 176911 h 192151"/>
              <a:gd name="connsiteX5" fmla="*/ 1020838 w 1152537"/>
              <a:gd name="connsiteY5" fmla="*/ 169291 h 192151"/>
              <a:gd name="connsiteX6" fmla="*/ 965212 w 1152537"/>
              <a:gd name="connsiteY6" fmla="*/ 161670 h 192151"/>
              <a:gd name="connsiteX7" fmla="*/ 901458 w 1152537"/>
              <a:gd name="connsiteY7" fmla="*/ 155575 h 192151"/>
              <a:gd name="connsiteX8" fmla="*/ 829449 w 1152537"/>
              <a:gd name="connsiteY8" fmla="*/ 149479 h 192151"/>
              <a:gd name="connsiteX9" fmla="*/ 751217 w 1152537"/>
              <a:gd name="connsiteY9" fmla="*/ 144907 h 192151"/>
              <a:gd name="connsiteX10" fmla="*/ 664730 w 1152537"/>
              <a:gd name="connsiteY10" fmla="*/ 140335 h 192151"/>
              <a:gd name="connsiteX11" fmla="*/ 572147 w 1152537"/>
              <a:gd name="connsiteY11" fmla="*/ 140335 h 192151"/>
              <a:gd name="connsiteX12" fmla="*/ 479564 w 1152537"/>
              <a:gd name="connsiteY12" fmla="*/ 140335 h 192151"/>
              <a:gd name="connsiteX13" fmla="*/ 395109 w 1152537"/>
              <a:gd name="connsiteY13" fmla="*/ 144907 h 192151"/>
              <a:gd name="connsiteX14" fmla="*/ 317004 w 1152537"/>
              <a:gd name="connsiteY14" fmla="*/ 149479 h 192151"/>
              <a:gd name="connsiteX15" fmla="*/ 244868 w 1152537"/>
              <a:gd name="connsiteY15" fmla="*/ 155575 h 192151"/>
              <a:gd name="connsiteX16" fmla="*/ 183172 w 1152537"/>
              <a:gd name="connsiteY16" fmla="*/ 161670 h 192151"/>
              <a:gd name="connsiteX17" fmla="*/ 129666 w 1152537"/>
              <a:gd name="connsiteY17" fmla="*/ 169291 h 192151"/>
              <a:gd name="connsiteX18" fmla="*/ 84378 w 1152537"/>
              <a:gd name="connsiteY18" fmla="*/ 176911 h 192151"/>
              <a:gd name="connsiteX19" fmla="*/ 47332 w 1152537"/>
              <a:gd name="connsiteY19" fmla="*/ 183007 h 192151"/>
              <a:gd name="connsiteX20" fmla="*/ 20586 w 1152537"/>
              <a:gd name="connsiteY20" fmla="*/ 187579 h 192151"/>
              <a:gd name="connsiteX21" fmla="*/ 6172 w 1152537"/>
              <a:gd name="connsiteY21" fmla="*/ 190627 h 192151"/>
              <a:gd name="connsiteX22" fmla="*/ 0 w 1152537"/>
              <a:gd name="connsiteY22" fmla="*/ 192151 h 192151"/>
              <a:gd name="connsiteX23" fmla="*/ 0 w 1152537"/>
              <a:gd name="connsiteY23" fmla="*/ 47370 h 192151"/>
              <a:gd name="connsiteX24" fmla="*/ 576211 w 1152537"/>
              <a:gd name="connsiteY24" fmla="*/ 0 h 192151"/>
              <a:gd name="connsiteX25" fmla="*/ 1152537 w 1152537"/>
              <a:gd name="connsiteY25" fmla="*/ 47370 h 192151"/>
              <a:gd name="connsiteX26" fmla="*/ 1152537 w 1152537"/>
              <a:gd name="connsiteY26" fmla="*/ 192151 h 192151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  <a:cxn ang="11">
                <a:pos x="connsiteX11" y="connsiteY11"/>
              </a:cxn>
              <a:cxn ang="12">
                <a:pos x="connsiteX12" y="connsiteY12"/>
              </a:cxn>
              <a:cxn ang="13">
                <a:pos x="connsiteX13" y="connsiteY13"/>
              </a:cxn>
              <a:cxn ang="14">
                <a:pos x="connsiteX14" y="connsiteY14"/>
              </a:cxn>
              <a:cxn ang="15">
                <a:pos x="connsiteX15" y="connsiteY15"/>
              </a:cxn>
              <a:cxn ang="16">
                <a:pos x="connsiteX16" y="connsiteY16"/>
              </a:cxn>
              <a:cxn ang="17">
                <a:pos x="connsiteX17" y="connsiteY17"/>
              </a:cxn>
              <a:cxn ang="18">
                <a:pos x="connsiteX18" y="connsiteY18"/>
              </a:cxn>
              <a:cxn ang="19">
                <a:pos x="connsiteX19" y="connsiteY19"/>
              </a:cxn>
              <a:cxn ang="20">
                <a:pos x="connsiteX20" y="connsiteY20"/>
              </a:cxn>
              <a:cxn ang="21">
                <a:pos x="connsiteX21" y="connsiteY21"/>
              </a:cxn>
              <a:cxn ang="22">
                <a:pos x="connsiteX22" y="connsiteY22"/>
              </a:cxn>
              <a:cxn ang="23">
                <a:pos x="connsiteX23" y="connsiteY23"/>
              </a:cxn>
              <a:cxn ang="24">
                <a:pos x="connsiteX24" y="connsiteY24"/>
              </a:cxn>
              <a:cxn ang="25">
                <a:pos x="connsiteX25" y="connsiteY25"/>
              </a:cxn>
              <a:cxn ang="26">
                <a:pos x="connsiteX26" y="connsiteY26"/>
              </a:cxn>
            </a:cxnLst>
            <a:rect l="l" t="t" r="r" b="b"/>
            <a:pathLst>
              <a:path w="1152537" h="192151">
                <a:moveTo>
                  <a:pt x="1152537" y="192151"/>
                </a:moveTo>
                <a:lnTo>
                  <a:pt x="1148473" y="190627"/>
                </a:lnTo>
                <a:lnTo>
                  <a:pt x="1131963" y="187579"/>
                </a:lnTo>
                <a:lnTo>
                  <a:pt x="1105166" y="183007"/>
                </a:lnTo>
                <a:lnTo>
                  <a:pt x="1068209" y="176911"/>
                </a:lnTo>
                <a:lnTo>
                  <a:pt x="1020838" y="169291"/>
                </a:lnTo>
                <a:lnTo>
                  <a:pt x="965212" y="161670"/>
                </a:lnTo>
                <a:lnTo>
                  <a:pt x="901458" y="155575"/>
                </a:lnTo>
                <a:lnTo>
                  <a:pt x="829449" y="149479"/>
                </a:lnTo>
                <a:lnTo>
                  <a:pt x="751217" y="144907"/>
                </a:lnTo>
                <a:lnTo>
                  <a:pt x="664730" y="140335"/>
                </a:lnTo>
                <a:lnTo>
                  <a:pt x="572147" y="140335"/>
                </a:lnTo>
                <a:lnTo>
                  <a:pt x="479564" y="140335"/>
                </a:lnTo>
                <a:lnTo>
                  <a:pt x="395109" y="144907"/>
                </a:lnTo>
                <a:lnTo>
                  <a:pt x="317004" y="149479"/>
                </a:lnTo>
                <a:lnTo>
                  <a:pt x="244868" y="155575"/>
                </a:lnTo>
                <a:lnTo>
                  <a:pt x="183172" y="161670"/>
                </a:lnTo>
                <a:lnTo>
                  <a:pt x="129666" y="169291"/>
                </a:lnTo>
                <a:lnTo>
                  <a:pt x="84378" y="176911"/>
                </a:lnTo>
                <a:lnTo>
                  <a:pt x="47332" y="183007"/>
                </a:lnTo>
                <a:lnTo>
                  <a:pt x="20586" y="187579"/>
                </a:lnTo>
                <a:lnTo>
                  <a:pt x="6172" y="190627"/>
                </a:lnTo>
                <a:lnTo>
                  <a:pt x="0" y="192151"/>
                </a:lnTo>
                <a:lnTo>
                  <a:pt x="0" y="47370"/>
                </a:lnTo>
                <a:lnTo>
                  <a:pt x="576211" y="0"/>
                </a:lnTo>
                <a:lnTo>
                  <a:pt x="1152537" y="47370"/>
                </a:lnTo>
                <a:lnTo>
                  <a:pt x="1152537" y="192151"/>
                </a:lnTo>
              </a:path>
            </a:pathLst>
          </a:custGeom>
          <a:solidFill>
            <a:srgbClr val="D9D9D9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Freeform 3"/>
          <p:cNvSpPr/>
          <p:nvPr/>
        </p:nvSpPr>
        <p:spPr>
          <a:xfrm>
            <a:off x="1063866" y="3677411"/>
            <a:ext cx="1152537" cy="190500"/>
          </a:xfrm>
          <a:custGeom>
            <a:avLst/>
            <a:gdLst>
              <a:gd name="connsiteX0" fmla="*/ 1152537 w 1152537"/>
              <a:gd name="connsiteY0" fmla="*/ 190500 h 190500"/>
              <a:gd name="connsiteX1" fmla="*/ 1148473 w 1152537"/>
              <a:gd name="connsiteY1" fmla="*/ 188976 h 190500"/>
              <a:gd name="connsiteX2" fmla="*/ 1131963 w 1152537"/>
              <a:gd name="connsiteY2" fmla="*/ 185928 h 190500"/>
              <a:gd name="connsiteX3" fmla="*/ 1105166 w 1152537"/>
              <a:gd name="connsiteY3" fmla="*/ 181355 h 190500"/>
              <a:gd name="connsiteX4" fmla="*/ 1068209 w 1152537"/>
              <a:gd name="connsiteY4" fmla="*/ 175386 h 190500"/>
              <a:gd name="connsiteX5" fmla="*/ 1020838 w 1152537"/>
              <a:gd name="connsiteY5" fmla="*/ 167766 h 190500"/>
              <a:gd name="connsiteX6" fmla="*/ 965212 w 1152537"/>
              <a:gd name="connsiteY6" fmla="*/ 160273 h 190500"/>
              <a:gd name="connsiteX7" fmla="*/ 901458 w 1152537"/>
              <a:gd name="connsiteY7" fmla="*/ 154178 h 190500"/>
              <a:gd name="connsiteX8" fmla="*/ 829449 w 1152537"/>
              <a:gd name="connsiteY8" fmla="*/ 148209 h 190500"/>
              <a:gd name="connsiteX9" fmla="*/ 751217 w 1152537"/>
              <a:gd name="connsiteY9" fmla="*/ 143636 h 190500"/>
              <a:gd name="connsiteX10" fmla="*/ 664730 w 1152537"/>
              <a:gd name="connsiteY10" fmla="*/ 139065 h 190500"/>
              <a:gd name="connsiteX11" fmla="*/ 572147 w 1152537"/>
              <a:gd name="connsiteY11" fmla="*/ 139065 h 190500"/>
              <a:gd name="connsiteX12" fmla="*/ 479564 w 1152537"/>
              <a:gd name="connsiteY12" fmla="*/ 139065 h 190500"/>
              <a:gd name="connsiteX13" fmla="*/ 395109 w 1152537"/>
              <a:gd name="connsiteY13" fmla="*/ 143636 h 190500"/>
              <a:gd name="connsiteX14" fmla="*/ 317004 w 1152537"/>
              <a:gd name="connsiteY14" fmla="*/ 148209 h 190500"/>
              <a:gd name="connsiteX15" fmla="*/ 244868 w 1152537"/>
              <a:gd name="connsiteY15" fmla="*/ 154178 h 190500"/>
              <a:gd name="connsiteX16" fmla="*/ 183172 w 1152537"/>
              <a:gd name="connsiteY16" fmla="*/ 160273 h 190500"/>
              <a:gd name="connsiteX17" fmla="*/ 129666 w 1152537"/>
              <a:gd name="connsiteY17" fmla="*/ 167766 h 190500"/>
              <a:gd name="connsiteX18" fmla="*/ 84378 w 1152537"/>
              <a:gd name="connsiteY18" fmla="*/ 175386 h 190500"/>
              <a:gd name="connsiteX19" fmla="*/ 47332 w 1152537"/>
              <a:gd name="connsiteY19" fmla="*/ 181355 h 190500"/>
              <a:gd name="connsiteX20" fmla="*/ 20586 w 1152537"/>
              <a:gd name="connsiteY20" fmla="*/ 185928 h 190500"/>
              <a:gd name="connsiteX21" fmla="*/ 6172 w 1152537"/>
              <a:gd name="connsiteY21" fmla="*/ 188976 h 190500"/>
              <a:gd name="connsiteX22" fmla="*/ 0 w 1152537"/>
              <a:gd name="connsiteY22" fmla="*/ 190500 h 190500"/>
              <a:gd name="connsiteX23" fmla="*/ 0 w 1152537"/>
              <a:gd name="connsiteY23" fmla="*/ 46863 h 190500"/>
              <a:gd name="connsiteX24" fmla="*/ 576211 w 1152537"/>
              <a:gd name="connsiteY24" fmla="*/ 0 h 190500"/>
              <a:gd name="connsiteX25" fmla="*/ 1152537 w 1152537"/>
              <a:gd name="connsiteY25" fmla="*/ 46863 h 190500"/>
              <a:gd name="connsiteX26" fmla="*/ 1152537 w 1152537"/>
              <a:gd name="connsiteY26" fmla="*/ 190500 h 1905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  <a:cxn ang="11">
                <a:pos x="connsiteX11" y="connsiteY11"/>
              </a:cxn>
              <a:cxn ang="12">
                <a:pos x="connsiteX12" y="connsiteY12"/>
              </a:cxn>
              <a:cxn ang="13">
                <a:pos x="connsiteX13" y="connsiteY13"/>
              </a:cxn>
              <a:cxn ang="14">
                <a:pos x="connsiteX14" y="connsiteY14"/>
              </a:cxn>
              <a:cxn ang="15">
                <a:pos x="connsiteX15" y="connsiteY15"/>
              </a:cxn>
              <a:cxn ang="16">
                <a:pos x="connsiteX16" y="connsiteY16"/>
              </a:cxn>
              <a:cxn ang="17">
                <a:pos x="connsiteX17" y="connsiteY17"/>
              </a:cxn>
              <a:cxn ang="18">
                <a:pos x="connsiteX18" y="connsiteY18"/>
              </a:cxn>
              <a:cxn ang="19">
                <a:pos x="connsiteX19" y="connsiteY19"/>
              </a:cxn>
              <a:cxn ang="20">
                <a:pos x="connsiteX20" y="connsiteY20"/>
              </a:cxn>
              <a:cxn ang="21">
                <a:pos x="connsiteX21" y="connsiteY21"/>
              </a:cxn>
              <a:cxn ang="22">
                <a:pos x="connsiteX22" y="connsiteY22"/>
              </a:cxn>
              <a:cxn ang="23">
                <a:pos x="connsiteX23" y="connsiteY23"/>
              </a:cxn>
              <a:cxn ang="24">
                <a:pos x="connsiteX24" y="connsiteY24"/>
              </a:cxn>
              <a:cxn ang="25">
                <a:pos x="connsiteX25" y="connsiteY25"/>
              </a:cxn>
              <a:cxn ang="26">
                <a:pos x="connsiteX26" y="connsiteY26"/>
              </a:cxn>
            </a:cxnLst>
            <a:rect l="l" t="t" r="r" b="b"/>
            <a:pathLst>
              <a:path w="1152537" h="190500">
                <a:moveTo>
                  <a:pt x="1152537" y="190500"/>
                </a:moveTo>
                <a:lnTo>
                  <a:pt x="1148473" y="188976"/>
                </a:lnTo>
                <a:lnTo>
                  <a:pt x="1131963" y="185928"/>
                </a:lnTo>
                <a:lnTo>
                  <a:pt x="1105166" y="181355"/>
                </a:lnTo>
                <a:lnTo>
                  <a:pt x="1068209" y="175386"/>
                </a:lnTo>
                <a:lnTo>
                  <a:pt x="1020838" y="167766"/>
                </a:lnTo>
                <a:lnTo>
                  <a:pt x="965212" y="160273"/>
                </a:lnTo>
                <a:lnTo>
                  <a:pt x="901458" y="154178"/>
                </a:lnTo>
                <a:lnTo>
                  <a:pt x="829449" y="148209"/>
                </a:lnTo>
                <a:lnTo>
                  <a:pt x="751217" y="143636"/>
                </a:lnTo>
                <a:lnTo>
                  <a:pt x="664730" y="139065"/>
                </a:lnTo>
                <a:lnTo>
                  <a:pt x="572147" y="139065"/>
                </a:lnTo>
                <a:lnTo>
                  <a:pt x="479564" y="139065"/>
                </a:lnTo>
                <a:lnTo>
                  <a:pt x="395109" y="143636"/>
                </a:lnTo>
                <a:lnTo>
                  <a:pt x="317004" y="148209"/>
                </a:lnTo>
                <a:lnTo>
                  <a:pt x="244868" y="154178"/>
                </a:lnTo>
                <a:lnTo>
                  <a:pt x="183172" y="160273"/>
                </a:lnTo>
                <a:lnTo>
                  <a:pt x="129666" y="167766"/>
                </a:lnTo>
                <a:lnTo>
                  <a:pt x="84378" y="175386"/>
                </a:lnTo>
                <a:lnTo>
                  <a:pt x="47332" y="181355"/>
                </a:lnTo>
                <a:lnTo>
                  <a:pt x="20586" y="185928"/>
                </a:lnTo>
                <a:lnTo>
                  <a:pt x="6172" y="188976"/>
                </a:lnTo>
                <a:lnTo>
                  <a:pt x="0" y="190500"/>
                </a:lnTo>
                <a:lnTo>
                  <a:pt x="0" y="46863"/>
                </a:lnTo>
                <a:lnTo>
                  <a:pt x="576211" y="0"/>
                </a:lnTo>
                <a:lnTo>
                  <a:pt x="1152537" y="46863"/>
                </a:lnTo>
                <a:lnTo>
                  <a:pt x="1152537" y="190500"/>
                </a:lnTo>
              </a:path>
            </a:pathLst>
          </a:custGeom>
          <a:solidFill>
            <a:srgbClr val="D9D9D9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165100"/>
            <a:ext cx="825500" cy="622300"/>
          </a:xfrm>
          <a:prstGeom prst="rect">
            <a:avLst/>
          </a:prstGeom>
          <a:noFill/>
        </p:spPr>
      </p:pic>
      <p:pic>
        <p:nvPicPr>
          <p:cNvPr id="22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14400" y="2044700"/>
            <a:ext cx="1358900" cy="596900"/>
          </a:xfrm>
          <a:prstGeom prst="rect">
            <a:avLst/>
          </a:prstGeom>
          <a:noFill/>
        </p:spPr>
      </p:pic>
      <p:pic>
        <p:nvPicPr>
          <p:cNvPr id="23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4648200"/>
            <a:ext cx="2997200" cy="4699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1270000" y="63500"/>
            <a:ext cx="6155531" cy="1726114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7800"/>
              </a:lnSpc>
              <a:tabLst>
                <a:tab pos="609600" algn="l"/>
                <a:tab pos="1447800" algn="l"/>
              </a:tabLst>
            </a:pPr>
            <a:r>
              <a:rPr lang="en-US" altLang="zh-CN" sz="6002" dirty="0" smtClean="0">
                <a:solidFill>
                  <a:srgbClr val="FFFFFF"/>
                </a:solidFill>
                <a:latin typeface="微软雅黑" pitchFamily="18" charset="0"/>
                <a:cs typeface="微软雅黑" pitchFamily="18" charset="0"/>
              </a:rPr>
              <a:t>4</a:t>
            </a:r>
            <a:r>
              <a:rPr lang="en-US" altLang="zh-CN" sz="279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795" b="1" dirty="0" smtClean="0">
                <a:solidFill>
                  <a:srgbClr val="FFFFFF"/>
                </a:solidFill>
                <a:latin typeface="微软雅黑" pitchFamily="18" charset="0"/>
                <a:cs typeface="微软雅黑" pitchFamily="18" charset="0"/>
              </a:rPr>
              <a:t>优课评选</a:t>
            </a:r>
          </a:p>
          <a:p>
            <a:pPr>
              <a:lnSpc>
                <a:spcPts val="2900"/>
              </a:lnSpc>
              <a:tabLst>
                <a:tab pos="609600" algn="l"/>
                <a:tab pos="1447800" algn="l"/>
              </a:tabLst>
            </a:pPr>
            <a:r>
              <a:rPr lang="en-US" altLang="zh-CN" dirty="0" smtClean="0"/>
              <a:t>	</a:t>
            </a:r>
            <a:r>
              <a:rPr lang="en-US" altLang="zh-CN" sz="2400" dirty="0" smtClean="0">
                <a:solidFill>
                  <a:srgbClr val="000000"/>
                </a:solidFill>
                <a:latin typeface="黑体" pitchFamily="18" charset="0"/>
                <a:cs typeface="黑体" pitchFamily="18" charset="0"/>
              </a:rPr>
              <a:t>上海市“一师一优课、一课一名师”活动</a:t>
            </a:r>
          </a:p>
          <a:p>
            <a:pPr>
              <a:lnSpc>
                <a:spcPts val="2400"/>
              </a:lnSpc>
              <a:tabLst>
                <a:tab pos="609600" algn="l"/>
                <a:tab pos="1447800" algn="l"/>
              </a:tabLst>
            </a:pPr>
            <a:r>
              <a:rPr lang="en-US" altLang="zh-CN" dirty="0" smtClean="0"/>
              <a:t>		</a:t>
            </a:r>
            <a:r>
              <a:rPr lang="en-US" altLang="zh-CN" sz="2004" dirty="0" smtClean="0">
                <a:solidFill>
                  <a:srgbClr val="FF0000"/>
                </a:solidFill>
                <a:latin typeface="黑体" pitchFamily="18" charset="0"/>
                <a:cs typeface="黑体" pitchFamily="18" charset="0"/>
              </a:rPr>
              <a:t>2019年市级“优课”评选工作要求</a:t>
            </a:r>
          </a:p>
        </p:txBody>
      </p:sp>
      <p:sp>
        <p:nvSpPr>
          <p:cNvPr id="24" name="TextBox 1"/>
          <p:cNvSpPr txBox="1"/>
          <p:nvPr/>
        </p:nvSpPr>
        <p:spPr>
          <a:xfrm>
            <a:off x="2387600" y="2273300"/>
            <a:ext cx="6440866" cy="295722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2000"/>
              </a:lnSpc>
              <a:tabLst>
                <a:tab pos="38100" algn="l"/>
                <a:tab pos="292100" algn="l"/>
                <a:tab pos="6197600" algn="l"/>
              </a:tabLst>
            </a:pPr>
            <a:r>
              <a:rPr lang="en-US" altLang="zh-CN" sz="1596" dirty="0" smtClean="0">
                <a:solidFill>
                  <a:srgbClr val="E46C0A"/>
                </a:solidFill>
                <a:latin typeface="Wingdings" pitchFamily="18" charset="0"/>
                <a:cs typeface="Wingdings" pitchFamily="18" charset="0"/>
              </a:rPr>
              <a:t></a:t>
            </a:r>
            <a:r>
              <a:rPr lang="en-US" altLang="zh-CN" sz="1596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1596" dirty="0" smtClean="0">
                <a:solidFill>
                  <a:srgbClr val="000000"/>
                </a:solidFill>
                <a:latin typeface="微软雅黑" pitchFamily="18" charset="0"/>
                <a:cs typeface="微软雅黑" pitchFamily="18" charset="0"/>
              </a:rPr>
              <a:t>市级“优课”评选原则为同一版本教材的</a:t>
            </a:r>
            <a:r>
              <a:rPr lang="en-US" altLang="zh-CN" sz="1596" b="1" dirty="0" smtClean="0">
                <a:solidFill>
                  <a:srgbClr val="FF0000"/>
                </a:solidFill>
                <a:latin typeface="微软雅黑" pitchFamily="18" charset="0"/>
                <a:cs typeface="微软雅黑" pitchFamily="18" charset="0"/>
              </a:rPr>
              <a:t>同一课题（节点）</a:t>
            </a:r>
            <a:r>
              <a:rPr lang="en-US" altLang="zh-CN" sz="1596" dirty="0" smtClean="0">
                <a:solidFill>
                  <a:srgbClr val="000000"/>
                </a:solidFill>
                <a:latin typeface="微软雅黑" pitchFamily="18" charset="0"/>
                <a:cs typeface="微软雅黑" pitchFamily="18" charset="0"/>
              </a:rPr>
              <a:t>的课，</a:t>
            </a:r>
          </a:p>
          <a:p>
            <a:pPr>
              <a:lnSpc>
                <a:spcPts val="2800"/>
              </a:lnSpc>
              <a:tabLst>
                <a:tab pos="38100" algn="l"/>
                <a:tab pos="292100" algn="l"/>
                <a:tab pos="6197600" algn="l"/>
              </a:tabLst>
            </a:pPr>
            <a:r>
              <a:rPr lang="en-US" altLang="zh-CN" dirty="0" smtClean="0"/>
              <a:t>		</a:t>
            </a:r>
            <a:r>
              <a:rPr lang="en-US" altLang="zh-CN" sz="1596" dirty="0" smtClean="0">
                <a:solidFill>
                  <a:srgbClr val="000000"/>
                </a:solidFill>
                <a:latin typeface="微软雅黑" pitchFamily="18" charset="0"/>
                <a:cs typeface="微软雅黑" pitchFamily="18" charset="0"/>
              </a:rPr>
              <a:t>每课只评1个“优课”</a:t>
            </a:r>
          </a:p>
          <a:p>
            <a:pPr>
              <a:lnSpc>
                <a:spcPts val="3000"/>
              </a:lnSpc>
              <a:tabLst>
                <a:tab pos="38100" algn="l"/>
                <a:tab pos="292100" algn="l"/>
                <a:tab pos="6197600" algn="l"/>
              </a:tabLst>
            </a:pPr>
            <a:r>
              <a:rPr lang="en-US" altLang="zh-CN" dirty="0" smtClean="0"/>
              <a:t>	</a:t>
            </a:r>
            <a:r>
              <a:rPr lang="en-US" altLang="zh-CN" sz="1596" dirty="0" smtClean="0">
                <a:solidFill>
                  <a:srgbClr val="E46C0A"/>
                </a:solidFill>
                <a:latin typeface="Wingdings" pitchFamily="18" charset="0"/>
                <a:cs typeface="Wingdings" pitchFamily="18" charset="0"/>
              </a:rPr>
              <a:t></a:t>
            </a:r>
            <a:r>
              <a:rPr lang="en-US" altLang="zh-CN" sz="1596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1596" dirty="0" smtClean="0">
                <a:solidFill>
                  <a:srgbClr val="000000"/>
                </a:solidFill>
                <a:latin typeface="微软雅黑" pitchFamily="18" charset="0"/>
                <a:cs typeface="微软雅黑" pitchFamily="18" charset="0"/>
              </a:rPr>
              <a:t>以《上海市“优课”指引》、《</a:t>
            </a:r>
            <a:r>
              <a:rPr lang="en-US" altLang="zh-CN" sz="159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596" dirty="0" smtClean="0">
                <a:solidFill>
                  <a:srgbClr val="000000"/>
                </a:solidFill>
                <a:latin typeface="微软雅黑" pitchFamily="18" charset="0"/>
                <a:cs typeface="微软雅黑" pitchFamily="18" charset="0"/>
              </a:rPr>
              <a:t>市级“优课”评价量表》为依据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3000"/>
              </a:lnSpc>
              <a:tabLst>
                <a:tab pos="38100" algn="l"/>
                <a:tab pos="292100" algn="l"/>
                <a:tab pos="6197600" algn="l"/>
              </a:tabLst>
            </a:pPr>
            <a:r>
              <a:rPr lang="en-US" altLang="zh-CN" dirty="0" smtClean="0"/>
              <a:t>	</a:t>
            </a:r>
            <a:r>
              <a:rPr lang="en-US" altLang="zh-CN" sz="1596" dirty="0" smtClean="0">
                <a:solidFill>
                  <a:srgbClr val="E46C0A"/>
                </a:solidFill>
                <a:latin typeface="Wingdings" pitchFamily="18" charset="0"/>
                <a:cs typeface="Wingdings" pitchFamily="18" charset="0"/>
              </a:rPr>
              <a:t></a:t>
            </a:r>
            <a:r>
              <a:rPr lang="en-US" altLang="zh-CN" sz="1596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1596" dirty="0" smtClean="0">
                <a:solidFill>
                  <a:srgbClr val="000000"/>
                </a:solidFill>
                <a:latin typeface="微软雅黑" pitchFamily="18" charset="0"/>
                <a:cs typeface="微软雅黑" pitchFamily="18" charset="0"/>
              </a:rPr>
              <a:t>必须为2018后新录制、凸显</a:t>
            </a:r>
            <a:r>
              <a:rPr lang="en-US" altLang="zh-CN" sz="1596" b="1" dirty="0" smtClean="0">
                <a:solidFill>
                  <a:srgbClr val="FF0000"/>
                </a:solidFill>
                <a:latin typeface="微软雅黑" pitchFamily="18" charset="0"/>
                <a:cs typeface="微软雅黑" pitchFamily="18" charset="0"/>
              </a:rPr>
              <a:t>信息技术与学科整合</a:t>
            </a:r>
            <a:r>
              <a:rPr lang="en-US" altLang="zh-CN" sz="1596" dirty="0" smtClean="0">
                <a:solidFill>
                  <a:srgbClr val="000000"/>
                </a:solidFill>
                <a:latin typeface="微软雅黑" pitchFamily="18" charset="0"/>
                <a:cs typeface="微软雅黑" pitchFamily="18" charset="0"/>
              </a:rPr>
              <a:t>的课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3000"/>
              </a:lnSpc>
              <a:tabLst>
                <a:tab pos="38100" algn="l"/>
                <a:tab pos="292100" algn="l"/>
                <a:tab pos="6197600" algn="l"/>
              </a:tabLst>
            </a:pPr>
            <a:r>
              <a:rPr lang="en-US" altLang="zh-CN" dirty="0" smtClean="0"/>
              <a:t>	</a:t>
            </a:r>
            <a:r>
              <a:rPr lang="en-US" altLang="zh-CN" sz="1596" dirty="0" smtClean="0">
                <a:solidFill>
                  <a:srgbClr val="E46C0A"/>
                </a:solidFill>
                <a:latin typeface="Wingdings" pitchFamily="18" charset="0"/>
                <a:cs typeface="Wingdings" pitchFamily="18" charset="0"/>
              </a:rPr>
              <a:t></a:t>
            </a:r>
            <a:r>
              <a:rPr lang="en-US" altLang="zh-CN" sz="1596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1596" dirty="0" smtClean="0">
                <a:solidFill>
                  <a:srgbClr val="000000"/>
                </a:solidFill>
                <a:latin typeface="微软雅黑" pitchFamily="18" charset="0"/>
                <a:cs typeface="微软雅黑" pitchFamily="18" charset="0"/>
              </a:rPr>
              <a:t>严格遵循“</a:t>
            </a:r>
            <a:r>
              <a:rPr lang="en-US" altLang="zh-CN" sz="1596" b="1" dirty="0" smtClean="0">
                <a:solidFill>
                  <a:srgbClr val="FF0000"/>
                </a:solidFill>
                <a:latin typeface="微软雅黑" pitchFamily="18" charset="0"/>
                <a:cs typeface="微软雅黑" pitchFamily="18" charset="0"/>
              </a:rPr>
              <a:t>先网上晒课，再推优评选</a:t>
            </a:r>
            <a:r>
              <a:rPr lang="en-US" altLang="zh-CN" sz="1596" dirty="0" smtClean="0">
                <a:solidFill>
                  <a:srgbClr val="000000"/>
                </a:solidFill>
                <a:latin typeface="微软雅黑" pitchFamily="18" charset="0"/>
                <a:cs typeface="微软雅黑" pitchFamily="18" charset="0"/>
              </a:rPr>
              <a:t>”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900"/>
              </a:lnSpc>
              <a:tabLst>
                <a:tab pos="38100" algn="l"/>
                <a:tab pos="292100" algn="l"/>
                <a:tab pos="6197600" algn="l"/>
              </a:tabLst>
            </a:pPr>
            <a:r>
              <a:rPr lang="en-US" altLang="zh-CN" dirty="0" smtClean="0"/>
              <a:t>			</a:t>
            </a:r>
            <a:r>
              <a:rPr lang="en-US" altLang="zh-CN" sz="1403" b="1" dirty="0" smtClean="0">
                <a:solidFill>
                  <a:srgbClr val="FFFFFF"/>
                </a:solidFill>
                <a:latin typeface="Calibri" pitchFamily="18" charset="0"/>
                <a:cs typeface="Calibri" pitchFamily="18" charset="0"/>
              </a:rPr>
              <a:t>14</a:t>
            </a:r>
          </a:p>
        </p:txBody>
      </p:sp>
      <p:sp>
        <p:nvSpPr>
          <p:cNvPr id="25" name="TextBox 1"/>
          <p:cNvSpPr txBox="1"/>
          <p:nvPr/>
        </p:nvSpPr>
        <p:spPr>
          <a:xfrm>
            <a:off x="1117600" y="2159000"/>
            <a:ext cx="914400" cy="9779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2300"/>
              </a:lnSpc>
              <a:tabLst>
                <a:tab pos="355600" algn="l"/>
              </a:tabLst>
            </a:pPr>
            <a:r>
              <a:rPr lang="en-US" altLang="zh-CN" dirty="0" smtClean="0"/>
              <a:t>	</a:t>
            </a:r>
            <a:r>
              <a:rPr lang="en-US" altLang="zh-CN" sz="1802" b="1" dirty="0" smtClean="0">
                <a:solidFill>
                  <a:srgbClr val="FFFFFF"/>
                </a:solidFill>
                <a:latin typeface="微软雅黑" pitchFamily="18" charset="0"/>
                <a:cs typeface="微软雅黑" pitchFamily="18" charset="0"/>
              </a:rPr>
              <a:t>①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2400"/>
              </a:lnSpc>
              <a:tabLst>
                <a:tab pos="355600" algn="l"/>
              </a:tabLst>
            </a:pPr>
            <a:r>
              <a:rPr lang="en-US" altLang="zh-CN" sz="1800" b="1" dirty="0" smtClean="0">
                <a:solidFill>
                  <a:srgbClr val="000000"/>
                </a:solidFill>
                <a:latin typeface="微软雅黑" pitchFamily="18" charset="0"/>
                <a:cs typeface="微软雅黑" pitchFamily="18" charset="0"/>
              </a:rPr>
              <a:t>评选原则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/>
          <p:nvPr/>
        </p:nvSpPr>
        <p:spPr>
          <a:xfrm>
            <a:off x="0" y="0"/>
            <a:ext cx="9144000" cy="5143500"/>
          </a:xfrm>
          <a:custGeom>
            <a:avLst/>
            <a:gdLst>
              <a:gd name="connsiteX0" fmla="*/ 0 w 9144000"/>
              <a:gd name="connsiteY0" fmla="*/ 5143500 h 5143500"/>
              <a:gd name="connsiteX1" fmla="*/ 9144000 w 9144000"/>
              <a:gd name="connsiteY1" fmla="*/ 5143500 h 5143500"/>
              <a:gd name="connsiteX2" fmla="*/ 9144000 w 9144000"/>
              <a:gd name="connsiteY2" fmla="*/ 0 h 5143500"/>
              <a:gd name="connsiteX3" fmla="*/ 0 w 9144000"/>
              <a:gd name="connsiteY3" fmla="*/ 0 h 5143500"/>
              <a:gd name="connsiteX4" fmla="*/ 0 w 9144000"/>
              <a:gd name="connsiteY4" fmla="*/ 5143500 h 51435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9144000" h="5143500">
                <a:moveTo>
                  <a:pt x="0" y="5143500"/>
                </a:moveTo>
                <a:lnTo>
                  <a:pt x="9144000" y="5143500"/>
                </a:lnTo>
                <a:lnTo>
                  <a:pt x="9144000" y="0"/>
                </a:lnTo>
                <a:lnTo>
                  <a:pt x="0" y="0"/>
                </a:lnTo>
                <a:lnTo>
                  <a:pt x="0" y="5143500"/>
                </a:ln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Freeform 3"/>
          <p:cNvSpPr/>
          <p:nvPr/>
        </p:nvSpPr>
        <p:spPr>
          <a:xfrm>
            <a:off x="1080935" y="1491614"/>
            <a:ext cx="1152486" cy="190500"/>
          </a:xfrm>
          <a:custGeom>
            <a:avLst/>
            <a:gdLst>
              <a:gd name="connsiteX0" fmla="*/ 1152486 w 1152486"/>
              <a:gd name="connsiteY0" fmla="*/ 190500 h 190500"/>
              <a:gd name="connsiteX1" fmla="*/ 1148422 w 1152486"/>
              <a:gd name="connsiteY1" fmla="*/ 188976 h 190500"/>
              <a:gd name="connsiteX2" fmla="*/ 1131912 w 1152486"/>
              <a:gd name="connsiteY2" fmla="*/ 185927 h 190500"/>
              <a:gd name="connsiteX3" fmla="*/ 1105242 w 1152486"/>
              <a:gd name="connsiteY3" fmla="*/ 181483 h 190500"/>
              <a:gd name="connsiteX4" fmla="*/ 1068158 w 1152486"/>
              <a:gd name="connsiteY4" fmla="*/ 175386 h 190500"/>
              <a:gd name="connsiteX5" fmla="*/ 1020787 w 1152486"/>
              <a:gd name="connsiteY5" fmla="*/ 167894 h 190500"/>
              <a:gd name="connsiteX6" fmla="*/ 965288 w 1152486"/>
              <a:gd name="connsiteY6" fmla="*/ 160274 h 190500"/>
              <a:gd name="connsiteX7" fmla="*/ 901407 w 1152486"/>
              <a:gd name="connsiteY7" fmla="*/ 154177 h 190500"/>
              <a:gd name="connsiteX8" fmla="*/ 829398 w 1152486"/>
              <a:gd name="connsiteY8" fmla="*/ 148208 h 190500"/>
              <a:gd name="connsiteX9" fmla="*/ 751166 w 1152486"/>
              <a:gd name="connsiteY9" fmla="*/ 143636 h 190500"/>
              <a:gd name="connsiteX10" fmla="*/ 664806 w 1152486"/>
              <a:gd name="connsiteY10" fmla="*/ 139064 h 190500"/>
              <a:gd name="connsiteX11" fmla="*/ 572096 w 1152486"/>
              <a:gd name="connsiteY11" fmla="*/ 139064 h 190500"/>
              <a:gd name="connsiteX12" fmla="*/ 479513 w 1152486"/>
              <a:gd name="connsiteY12" fmla="*/ 139064 h 190500"/>
              <a:gd name="connsiteX13" fmla="*/ 395185 w 1152486"/>
              <a:gd name="connsiteY13" fmla="*/ 143636 h 190500"/>
              <a:gd name="connsiteX14" fmla="*/ 316953 w 1152486"/>
              <a:gd name="connsiteY14" fmla="*/ 148208 h 190500"/>
              <a:gd name="connsiteX15" fmla="*/ 244944 w 1152486"/>
              <a:gd name="connsiteY15" fmla="*/ 154177 h 190500"/>
              <a:gd name="connsiteX16" fmla="*/ 183172 w 1152486"/>
              <a:gd name="connsiteY16" fmla="*/ 160274 h 190500"/>
              <a:gd name="connsiteX17" fmla="*/ 129654 w 1152486"/>
              <a:gd name="connsiteY17" fmla="*/ 167894 h 190500"/>
              <a:gd name="connsiteX18" fmla="*/ 84378 w 1152486"/>
              <a:gd name="connsiteY18" fmla="*/ 175386 h 190500"/>
              <a:gd name="connsiteX19" fmla="*/ 47332 w 1152486"/>
              <a:gd name="connsiteY19" fmla="*/ 181483 h 190500"/>
              <a:gd name="connsiteX20" fmla="*/ 20586 w 1152486"/>
              <a:gd name="connsiteY20" fmla="*/ 185927 h 190500"/>
              <a:gd name="connsiteX21" fmla="*/ 6172 w 1152486"/>
              <a:gd name="connsiteY21" fmla="*/ 188976 h 190500"/>
              <a:gd name="connsiteX22" fmla="*/ 0 w 1152486"/>
              <a:gd name="connsiteY22" fmla="*/ 190500 h 190500"/>
              <a:gd name="connsiteX23" fmla="*/ 0 w 1152486"/>
              <a:gd name="connsiteY23" fmla="*/ 46863 h 190500"/>
              <a:gd name="connsiteX24" fmla="*/ 576287 w 1152486"/>
              <a:gd name="connsiteY24" fmla="*/ 0 h 190500"/>
              <a:gd name="connsiteX25" fmla="*/ 1152486 w 1152486"/>
              <a:gd name="connsiteY25" fmla="*/ 46863 h 190500"/>
              <a:gd name="connsiteX26" fmla="*/ 1152486 w 1152486"/>
              <a:gd name="connsiteY26" fmla="*/ 190500 h 1905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  <a:cxn ang="11">
                <a:pos x="connsiteX11" y="connsiteY11"/>
              </a:cxn>
              <a:cxn ang="12">
                <a:pos x="connsiteX12" y="connsiteY12"/>
              </a:cxn>
              <a:cxn ang="13">
                <a:pos x="connsiteX13" y="connsiteY13"/>
              </a:cxn>
              <a:cxn ang="14">
                <a:pos x="connsiteX14" y="connsiteY14"/>
              </a:cxn>
              <a:cxn ang="15">
                <a:pos x="connsiteX15" y="connsiteY15"/>
              </a:cxn>
              <a:cxn ang="16">
                <a:pos x="connsiteX16" y="connsiteY16"/>
              </a:cxn>
              <a:cxn ang="17">
                <a:pos x="connsiteX17" y="connsiteY17"/>
              </a:cxn>
              <a:cxn ang="18">
                <a:pos x="connsiteX18" y="connsiteY18"/>
              </a:cxn>
              <a:cxn ang="19">
                <a:pos x="connsiteX19" y="connsiteY19"/>
              </a:cxn>
              <a:cxn ang="20">
                <a:pos x="connsiteX20" y="connsiteY20"/>
              </a:cxn>
              <a:cxn ang="21">
                <a:pos x="connsiteX21" y="connsiteY21"/>
              </a:cxn>
              <a:cxn ang="22">
                <a:pos x="connsiteX22" y="connsiteY22"/>
              </a:cxn>
              <a:cxn ang="23">
                <a:pos x="connsiteX23" y="connsiteY23"/>
              </a:cxn>
              <a:cxn ang="24">
                <a:pos x="connsiteX24" y="connsiteY24"/>
              </a:cxn>
              <a:cxn ang="25">
                <a:pos x="connsiteX25" y="connsiteY25"/>
              </a:cxn>
              <a:cxn ang="26">
                <a:pos x="connsiteX26" y="connsiteY26"/>
              </a:cxn>
            </a:cxnLst>
            <a:rect l="l" t="t" r="r" b="b"/>
            <a:pathLst>
              <a:path w="1152486" h="190500">
                <a:moveTo>
                  <a:pt x="1152486" y="190500"/>
                </a:moveTo>
                <a:lnTo>
                  <a:pt x="1148422" y="188976"/>
                </a:lnTo>
                <a:lnTo>
                  <a:pt x="1131912" y="185927"/>
                </a:lnTo>
                <a:lnTo>
                  <a:pt x="1105242" y="181483"/>
                </a:lnTo>
                <a:lnTo>
                  <a:pt x="1068158" y="175386"/>
                </a:lnTo>
                <a:lnTo>
                  <a:pt x="1020787" y="167894"/>
                </a:lnTo>
                <a:lnTo>
                  <a:pt x="965288" y="160274"/>
                </a:lnTo>
                <a:lnTo>
                  <a:pt x="901407" y="154177"/>
                </a:lnTo>
                <a:lnTo>
                  <a:pt x="829398" y="148208"/>
                </a:lnTo>
                <a:lnTo>
                  <a:pt x="751166" y="143636"/>
                </a:lnTo>
                <a:lnTo>
                  <a:pt x="664806" y="139064"/>
                </a:lnTo>
                <a:lnTo>
                  <a:pt x="572096" y="139064"/>
                </a:lnTo>
                <a:lnTo>
                  <a:pt x="479513" y="139064"/>
                </a:lnTo>
                <a:lnTo>
                  <a:pt x="395185" y="143636"/>
                </a:lnTo>
                <a:lnTo>
                  <a:pt x="316953" y="148208"/>
                </a:lnTo>
                <a:lnTo>
                  <a:pt x="244944" y="154177"/>
                </a:lnTo>
                <a:lnTo>
                  <a:pt x="183172" y="160274"/>
                </a:lnTo>
                <a:lnTo>
                  <a:pt x="129654" y="167894"/>
                </a:lnTo>
                <a:lnTo>
                  <a:pt x="84378" y="175386"/>
                </a:lnTo>
                <a:lnTo>
                  <a:pt x="47332" y="181483"/>
                </a:lnTo>
                <a:lnTo>
                  <a:pt x="20586" y="185927"/>
                </a:lnTo>
                <a:lnTo>
                  <a:pt x="6172" y="188976"/>
                </a:lnTo>
                <a:lnTo>
                  <a:pt x="0" y="190500"/>
                </a:lnTo>
                <a:lnTo>
                  <a:pt x="0" y="46863"/>
                </a:lnTo>
                <a:lnTo>
                  <a:pt x="576287" y="0"/>
                </a:lnTo>
                <a:lnTo>
                  <a:pt x="1152486" y="46863"/>
                </a:lnTo>
                <a:lnTo>
                  <a:pt x="1152486" y="190500"/>
                </a:lnTo>
              </a:path>
            </a:pathLst>
          </a:custGeom>
          <a:solidFill>
            <a:srgbClr val="D9D9D9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Freeform 3"/>
          <p:cNvSpPr/>
          <p:nvPr/>
        </p:nvSpPr>
        <p:spPr>
          <a:xfrm>
            <a:off x="0" y="50"/>
            <a:ext cx="9144000" cy="899998"/>
          </a:xfrm>
          <a:custGeom>
            <a:avLst/>
            <a:gdLst>
              <a:gd name="connsiteX0" fmla="*/ 0 w 9144000"/>
              <a:gd name="connsiteY0" fmla="*/ 899998 h 899998"/>
              <a:gd name="connsiteX1" fmla="*/ 9144000 w 9144000"/>
              <a:gd name="connsiteY1" fmla="*/ 899998 h 899998"/>
              <a:gd name="connsiteX2" fmla="*/ 9144000 w 9144000"/>
              <a:gd name="connsiteY2" fmla="*/ 0 h 899998"/>
              <a:gd name="connsiteX3" fmla="*/ 0 w 9144000"/>
              <a:gd name="connsiteY3" fmla="*/ 0 h 899998"/>
              <a:gd name="connsiteX4" fmla="*/ 0 w 9144000"/>
              <a:gd name="connsiteY4" fmla="*/ 899998 h 899998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9144000" h="899998">
                <a:moveTo>
                  <a:pt x="0" y="899998"/>
                </a:moveTo>
                <a:lnTo>
                  <a:pt x="9144000" y="899998"/>
                </a:lnTo>
                <a:lnTo>
                  <a:pt x="9144000" y="0"/>
                </a:lnTo>
                <a:lnTo>
                  <a:pt x="0" y="0"/>
                </a:lnTo>
                <a:lnTo>
                  <a:pt x="0" y="899998"/>
                </a:lnTo>
              </a:path>
            </a:pathLst>
          </a:custGeom>
          <a:solidFill>
            <a:srgbClr val="246E30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Freeform 3"/>
          <p:cNvSpPr/>
          <p:nvPr/>
        </p:nvSpPr>
        <p:spPr>
          <a:xfrm>
            <a:off x="-6350" y="823722"/>
            <a:ext cx="3829177" cy="22225"/>
          </a:xfrm>
          <a:custGeom>
            <a:avLst/>
            <a:gdLst>
              <a:gd name="connsiteX0" fmla="*/ 6350 w 3829177"/>
              <a:gd name="connsiteY0" fmla="*/ 6350 h 22225"/>
              <a:gd name="connsiteX1" fmla="*/ 3822827 w 3829177"/>
              <a:gd name="connsiteY1" fmla="*/ 6350 h 22225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</a:cxnLst>
            <a:rect l="l" t="t" r="r" b="b"/>
            <a:pathLst>
              <a:path w="3829177" h="22225">
                <a:moveTo>
                  <a:pt x="6350" y="6350"/>
                </a:moveTo>
                <a:lnTo>
                  <a:pt x="3822827" y="6350"/>
                </a:lnTo>
              </a:path>
            </a:pathLst>
          </a:custGeom>
          <a:ln w="12700">
            <a:solidFill>
              <a:srgbClr val="FFFFFF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Freeform 3"/>
          <p:cNvSpPr/>
          <p:nvPr/>
        </p:nvSpPr>
        <p:spPr>
          <a:xfrm>
            <a:off x="-6350" y="71247"/>
            <a:ext cx="3829177" cy="22225"/>
          </a:xfrm>
          <a:custGeom>
            <a:avLst/>
            <a:gdLst>
              <a:gd name="connsiteX0" fmla="*/ 6350 w 3829177"/>
              <a:gd name="connsiteY0" fmla="*/ 6350 h 22225"/>
              <a:gd name="connsiteX1" fmla="*/ 3822827 w 3829177"/>
              <a:gd name="connsiteY1" fmla="*/ 6350 h 22225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</a:cxnLst>
            <a:rect l="l" t="t" r="r" b="b"/>
            <a:pathLst>
              <a:path w="3829177" h="22225">
                <a:moveTo>
                  <a:pt x="6350" y="6350"/>
                </a:moveTo>
                <a:lnTo>
                  <a:pt x="3822827" y="6350"/>
                </a:lnTo>
              </a:path>
            </a:pathLst>
          </a:custGeom>
          <a:ln w="12700">
            <a:solidFill>
              <a:srgbClr val="FFFFFF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Freeform 3"/>
          <p:cNvSpPr/>
          <p:nvPr/>
        </p:nvSpPr>
        <p:spPr>
          <a:xfrm>
            <a:off x="468896" y="261493"/>
            <a:ext cx="72186" cy="63881"/>
          </a:xfrm>
          <a:custGeom>
            <a:avLst/>
            <a:gdLst>
              <a:gd name="connsiteX0" fmla="*/ 72186 w 72186"/>
              <a:gd name="connsiteY0" fmla="*/ 49022 h 63881"/>
              <a:gd name="connsiteX1" fmla="*/ 55879 w 72186"/>
              <a:gd name="connsiteY1" fmla="*/ 63881 h 63881"/>
              <a:gd name="connsiteX2" fmla="*/ 18618 w 72186"/>
              <a:gd name="connsiteY2" fmla="*/ 63881 h 63881"/>
              <a:gd name="connsiteX3" fmla="*/ 0 w 72186"/>
              <a:gd name="connsiteY3" fmla="*/ 49022 h 63881"/>
              <a:gd name="connsiteX4" fmla="*/ 0 w 72186"/>
              <a:gd name="connsiteY4" fmla="*/ 14986 h 63881"/>
              <a:gd name="connsiteX5" fmla="*/ 18618 w 72186"/>
              <a:gd name="connsiteY5" fmla="*/ 0 h 63881"/>
              <a:gd name="connsiteX6" fmla="*/ 55879 w 72186"/>
              <a:gd name="connsiteY6" fmla="*/ 0 h 63881"/>
              <a:gd name="connsiteX7" fmla="*/ 72186 w 72186"/>
              <a:gd name="connsiteY7" fmla="*/ 14986 h 63881"/>
              <a:gd name="connsiteX8" fmla="*/ 72186 w 72186"/>
              <a:gd name="connsiteY8" fmla="*/ 49022 h 63881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</a:cxnLst>
            <a:rect l="l" t="t" r="r" b="b"/>
            <a:pathLst>
              <a:path w="72186" h="63881">
                <a:moveTo>
                  <a:pt x="72186" y="49022"/>
                </a:moveTo>
                <a:cubicBezTo>
                  <a:pt x="72186" y="57531"/>
                  <a:pt x="65201" y="63881"/>
                  <a:pt x="55879" y="63881"/>
                </a:cubicBezTo>
                <a:cubicBezTo>
                  <a:pt x="18618" y="63881"/>
                  <a:pt x="18618" y="63881"/>
                  <a:pt x="18618" y="63881"/>
                </a:cubicBezTo>
                <a:cubicBezTo>
                  <a:pt x="9309" y="63881"/>
                  <a:pt x="0" y="57531"/>
                  <a:pt x="0" y="49022"/>
                </a:cubicBezTo>
                <a:cubicBezTo>
                  <a:pt x="0" y="14986"/>
                  <a:pt x="0" y="14986"/>
                  <a:pt x="0" y="14986"/>
                </a:cubicBezTo>
                <a:cubicBezTo>
                  <a:pt x="0" y="6477"/>
                  <a:pt x="9309" y="0"/>
                  <a:pt x="18618" y="0"/>
                </a:cubicBezTo>
                <a:cubicBezTo>
                  <a:pt x="55879" y="0"/>
                  <a:pt x="55879" y="0"/>
                  <a:pt x="55879" y="0"/>
                </a:cubicBezTo>
                <a:cubicBezTo>
                  <a:pt x="65201" y="0"/>
                  <a:pt x="72186" y="6477"/>
                  <a:pt x="72186" y="14986"/>
                </a:cubicBezTo>
                <a:lnTo>
                  <a:pt x="72186" y="49022"/>
                </a:ln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Freeform 3"/>
          <p:cNvSpPr/>
          <p:nvPr/>
        </p:nvSpPr>
        <p:spPr>
          <a:xfrm>
            <a:off x="468896" y="380238"/>
            <a:ext cx="72186" cy="66547"/>
          </a:xfrm>
          <a:custGeom>
            <a:avLst/>
            <a:gdLst>
              <a:gd name="connsiteX0" fmla="*/ 72186 w 72186"/>
              <a:gd name="connsiteY0" fmla="*/ 51561 h 66547"/>
              <a:gd name="connsiteX1" fmla="*/ 55879 w 72186"/>
              <a:gd name="connsiteY1" fmla="*/ 66547 h 66547"/>
              <a:gd name="connsiteX2" fmla="*/ 18618 w 72186"/>
              <a:gd name="connsiteY2" fmla="*/ 66547 h 66547"/>
              <a:gd name="connsiteX3" fmla="*/ 0 w 72186"/>
              <a:gd name="connsiteY3" fmla="*/ 51561 h 66547"/>
              <a:gd name="connsiteX4" fmla="*/ 0 w 72186"/>
              <a:gd name="connsiteY4" fmla="*/ 17271 h 66547"/>
              <a:gd name="connsiteX5" fmla="*/ 18618 w 72186"/>
              <a:gd name="connsiteY5" fmla="*/ 0 h 66547"/>
              <a:gd name="connsiteX6" fmla="*/ 55879 w 72186"/>
              <a:gd name="connsiteY6" fmla="*/ 0 h 66547"/>
              <a:gd name="connsiteX7" fmla="*/ 72186 w 72186"/>
              <a:gd name="connsiteY7" fmla="*/ 17271 h 66547"/>
              <a:gd name="connsiteX8" fmla="*/ 72186 w 72186"/>
              <a:gd name="connsiteY8" fmla="*/ 51561 h 66547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</a:cxnLst>
            <a:rect l="l" t="t" r="r" b="b"/>
            <a:pathLst>
              <a:path w="72186" h="66547">
                <a:moveTo>
                  <a:pt x="72186" y="51561"/>
                </a:moveTo>
                <a:cubicBezTo>
                  <a:pt x="72186" y="60197"/>
                  <a:pt x="65201" y="66547"/>
                  <a:pt x="55879" y="66547"/>
                </a:cubicBezTo>
                <a:cubicBezTo>
                  <a:pt x="18618" y="66547"/>
                  <a:pt x="18618" y="66547"/>
                  <a:pt x="18618" y="66547"/>
                </a:cubicBezTo>
                <a:cubicBezTo>
                  <a:pt x="9309" y="66547"/>
                  <a:pt x="0" y="60197"/>
                  <a:pt x="0" y="51561"/>
                </a:cubicBezTo>
                <a:cubicBezTo>
                  <a:pt x="0" y="17271"/>
                  <a:pt x="0" y="17271"/>
                  <a:pt x="0" y="17271"/>
                </a:cubicBezTo>
                <a:cubicBezTo>
                  <a:pt x="0" y="8636"/>
                  <a:pt x="9309" y="0"/>
                  <a:pt x="18618" y="0"/>
                </a:cubicBezTo>
                <a:cubicBezTo>
                  <a:pt x="55879" y="0"/>
                  <a:pt x="55879" y="0"/>
                  <a:pt x="55879" y="0"/>
                </a:cubicBezTo>
                <a:cubicBezTo>
                  <a:pt x="65201" y="0"/>
                  <a:pt x="72186" y="8636"/>
                  <a:pt x="72186" y="17271"/>
                </a:cubicBezTo>
                <a:lnTo>
                  <a:pt x="72186" y="51561"/>
                </a:ln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Freeform 3"/>
          <p:cNvSpPr/>
          <p:nvPr/>
        </p:nvSpPr>
        <p:spPr>
          <a:xfrm>
            <a:off x="609307" y="261493"/>
            <a:ext cx="72186" cy="63881"/>
          </a:xfrm>
          <a:custGeom>
            <a:avLst/>
            <a:gdLst>
              <a:gd name="connsiteX0" fmla="*/ 72186 w 72186"/>
              <a:gd name="connsiteY0" fmla="*/ 49022 h 63881"/>
              <a:gd name="connsiteX1" fmla="*/ 55892 w 72186"/>
              <a:gd name="connsiteY1" fmla="*/ 63881 h 63881"/>
              <a:gd name="connsiteX2" fmla="*/ 18630 w 72186"/>
              <a:gd name="connsiteY2" fmla="*/ 63881 h 63881"/>
              <a:gd name="connsiteX3" fmla="*/ 0 w 72186"/>
              <a:gd name="connsiteY3" fmla="*/ 49022 h 63881"/>
              <a:gd name="connsiteX4" fmla="*/ 0 w 72186"/>
              <a:gd name="connsiteY4" fmla="*/ 14986 h 63881"/>
              <a:gd name="connsiteX5" fmla="*/ 18630 w 72186"/>
              <a:gd name="connsiteY5" fmla="*/ 0 h 63881"/>
              <a:gd name="connsiteX6" fmla="*/ 55892 w 72186"/>
              <a:gd name="connsiteY6" fmla="*/ 0 h 63881"/>
              <a:gd name="connsiteX7" fmla="*/ 72186 w 72186"/>
              <a:gd name="connsiteY7" fmla="*/ 14986 h 63881"/>
              <a:gd name="connsiteX8" fmla="*/ 72186 w 72186"/>
              <a:gd name="connsiteY8" fmla="*/ 49022 h 63881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</a:cxnLst>
            <a:rect l="l" t="t" r="r" b="b"/>
            <a:pathLst>
              <a:path w="72186" h="63881">
                <a:moveTo>
                  <a:pt x="72186" y="49022"/>
                </a:moveTo>
                <a:cubicBezTo>
                  <a:pt x="72186" y="57531"/>
                  <a:pt x="65201" y="63881"/>
                  <a:pt x="55892" y="63881"/>
                </a:cubicBezTo>
                <a:cubicBezTo>
                  <a:pt x="18630" y="63881"/>
                  <a:pt x="18630" y="63881"/>
                  <a:pt x="18630" y="63881"/>
                </a:cubicBezTo>
                <a:cubicBezTo>
                  <a:pt x="9321" y="63881"/>
                  <a:pt x="0" y="57531"/>
                  <a:pt x="0" y="49022"/>
                </a:cubicBezTo>
                <a:cubicBezTo>
                  <a:pt x="0" y="14986"/>
                  <a:pt x="0" y="14986"/>
                  <a:pt x="0" y="14986"/>
                </a:cubicBezTo>
                <a:cubicBezTo>
                  <a:pt x="0" y="6477"/>
                  <a:pt x="9321" y="0"/>
                  <a:pt x="18630" y="0"/>
                </a:cubicBezTo>
                <a:cubicBezTo>
                  <a:pt x="55892" y="0"/>
                  <a:pt x="55892" y="0"/>
                  <a:pt x="55892" y="0"/>
                </a:cubicBezTo>
                <a:cubicBezTo>
                  <a:pt x="65201" y="0"/>
                  <a:pt x="72186" y="6477"/>
                  <a:pt x="72186" y="14986"/>
                </a:cubicBezTo>
                <a:lnTo>
                  <a:pt x="72186" y="49022"/>
                </a:ln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Freeform 3"/>
          <p:cNvSpPr/>
          <p:nvPr/>
        </p:nvSpPr>
        <p:spPr>
          <a:xfrm>
            <a:off x="609307" y="380238"/>
            <a:ext cx="72186" cy="66547"/>
          </a:xfrm>
          <a:custGeom>
            <a:avLst/>
            <a:gdLst>
              <a:gd name="connsiteX0" fmla="*/ 72186 w 72186"/>
              <a:gd name="connsiteY0" fmla="*/ 51561 h 66547"/>
              <a:gd name="connsiteX1" fmla="*/ 55892 w 72186"/>
              <a:gd name="connsiteY1" fmla="*/ 66547 h 66547"/>
              <a:gd name="connsiteX2" fmla="*/ 18630 w 72186"/>
              <a:gd name="connsiteY2" fmla="*/ 66547 h 66547"/>
              <a:gd name="connsiteX3" fmla="*/ 0 w 72186"/>
              <a:gd name="connsiteY3" fmla="*/ 51561 h 66547"/>
              <a:gd name="connsiteX4" fmla="*/ 0 w 72186"/>
              <a:gd name="connsiteY4" fmla="*/ 17271 h 66547"/>
              <a:gd name="connsiteX5" fmla="*/ 18630 w 72186"/>
              <a:gd name="connsiteY5" fmla="*/ 0 h 66547"/>
              <a:gd name="connsiteX6" fmla="*/ 55892 w 72186"/>
              <a:gd name="connsiteY6" fmla="*/ 0 h 66547"/>
              <a:gd name="connsiteX7" fmla="*/ 72186 w 72186"/>
              <a:gd name="connsiteY7" fmla="*/ 17271 h 66547"/>
              <a:gd name="connsiteX8" fmla="*/ 72186 w 72186"/>
              <a:gd name="connsiteY8" fmla="*/ 51561 h 66547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</a:cxnLst>
            <a:rect l="l" t="t" r="r" b="b"/>
            <a:pathLst>
              <a:path w="72186" h="66547">
                <a:moveTo>
                  <a:pt x="72186" y="51561"/>
                </a:moveTo>
                <a:cubicBezTo>
                  <a:pt x="72186" y="60197"/>
                  <a:pt x="65201" y="66547"/>
                  <a:pt x="55892" y="66547"/>
                </a:cubicBezTo>
                <a:cubicBezTo>
                  <a:pt x="18630" y="66547"/>
                  <a:pt x="18630" y="66547"/>
                  <a:pt x="18630" y="66547"/>
                </a:cubicBezTo>
                <a:cubicBezTo>
                  <a:pt x="9321" y="66547"/>
                  <a:pt x="0" y="60197"/>
                  <a:pt x="0" y="51561"/>
                </a:cubicBezTo>
                <a:cubicBezTo>
                  <a:pt x="0" y="17271"/>
                  <a:pt x="0" y="17271"/>
                  <a:pt x="0" y="17271"/>
                </a:cubicBezTo>
                <a:cubicBezTo>
                  <a:pt x="0" y="8636"/>
                  <a:pt x="9321" y="0"/>
                  <a:pt x="18630" y="0"/>
                </a:cubicBezTo>
                <a:cubicBezTo>
                  <a:pt x="55892" y="0"/>
                  <a:pt x="55892" y="0"/>
                  <a:pt x="55892" y="0"/>
                </a:cubicBezTo>
                <a:cubicBezTo>
                  <a:pt x="65201" y="0"/>
                  <a:pt x="72186" y="8636"/>
                  <a:pt x="72186" y="17271"/>
                </a:cubicBezTo>
                <a:lnTo>
                  <a:pt x="72186" y="51561"/>
                </a:ln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Freeform 3"/>
          <p:cNvSpPr/>
          <p:nvPr/>
        </p:nvSpPr>
        <p:spPr>
          <a:xfrm>
            <a:off x="609307" y="501650"/>
            <a:ext cx="72186" cy="63880"/>
          </a:xfrm>
          <a:custGeom>
            <a:avLst/>
            <a:gdLst>
              <a:gd name="connsiteX0" fmla="*/ 72186 w 72186"/>
              <a:gd name="connsiteY0" fmla="*/ 49022 h 63880"/>
              <a:gd name="connsiteX1" fmla="*/ 55892 w 72186"/>
              <a:gd name="connsiteY1" fmla="*/ 63880 h 63880"/>
              <a:gd name="connsiteX2" fmla="*/ 18630 w 72186"/>
              <a:gd name="connsiteY2" fmla="*/ 63880 h 63880"/>
              <a:gd name="connsiteX3" fmla="*/ 0 w 72186"/>
              <a:gd name="connsiteY3" fmla="*/ 49022 h 63880"/>
              <a:gd name="connsiteX4" fmla="*/ 0 w 72186"/>
              <a:gd name="connsiteY4" fmla="*/ 14986 h 63880"/>
              <a:gd name="connsiteX5" fmla="*/ 18630 w 72186"/>
              <a:gd name="connsiteY5" fmla="*/ 0 h 63880"/>
              <a:gd name="connsiteX6" fmla="*/ 55892 w 72186"/>
              <a:gd name="connsiteY6" fmla="*/ 0 h 63880"/>
              <a:gd name="connsiteX7" fmla="*/ 72186 w 72186"/>
              <a:gd name="connsiteY7" fmla="*/ 14986 h 63880"/>
              <a:gd name="connsiteX8" fmla="*/ 72186 w 72186"/>
              <a:gd name="connsiteY8" fmla="*/ 49022 h 6388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</a:cxnLst>
            <a:rect l="l" t="t" r="r" b="b"/>
            <a:pathLst>
              <a:path w="72186" h="63880">
                <a:moveTo>
                  <a:pt x="72186" y="49022"/>
                </a:moveTo>
                <a:cubicBezTo>
                  <a:pt x="72186" y="57530"/>
                  <a:pt x="65201" y="63880"/>
                  <a:pt x="55892" y="63880"/>
                </a:cubicBezTo>
                <a:cubicBezTo>
                  <a:pt x="18630" y="63880"/>
                  <a:pt x="18630" y="63880"/>
                  <a:pt x="18630" y="63880"/>
                </a:cubicBezTo>
                <a:cubicBezTo>
                  <a:pt x="9321" y="63880"/>
                  <a:pt x="0" y="57530"/>
                  <a:pt x="0" y="49022"/>
                </a:cubicBezTo>
                <a:cubicBezTo>
                  <a:pt x="0" y="14986"/>
                  <a:pt x="0" y="14986"/>
                  <a:pt x="0" y="14986"/>
                </a:cubicBezTo>
                <a:cubicBezTo>
                  <a:pt x="0" y="6476"/>
                  <a:pt x="9321" y="0"/>
                  <a:pt x="18630" y="0"/>
                </a:cubicBezTo>
                <a:cubicBezTo>
                  <a:pt x="55892" y="0"/>
                  <a:pt x="55892" y="0"/>
                  <a:pt x="55892" y="0"/>
                </a:cubicBezTo>
                <a:cubicBezTo>
                  <a:pt x="65201" y="0"/>
                  <a:pt x="72186" y="6476"/>
                  <a:pt x="72186" y="14986"/>
                </a:cubicBezTo>
                <a:lnTo>
                  <a:pt x="72186" y="49022"/>
                </a:ln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Freeform 3"/>
          <p:cNvSpPr/>
          <p:nvPr/>
        </p:nvSpPr>
        <p:spPr>
          <a:xfrm>
            <a:off x="751712" y="261493"/>
            <a:ext cx="69215" cy="63881"/>
          </a:xfrm>
          <a:custGeom>
            <a:avLst/>
            <a:gdLst>
              <a:gd name="connsiteX0" fmla="*/ 69215 w 69215"/>
              <a:gd name="connsiteY0" fmla="*/ 49022 h 63881"/>
              <a:gd name="connsiteX1" fmla="*/ 53073 w 69215"/>
              <a:gd name="connsiteY1" fmla="*/ 63881 h 63881"/>
              <a:gd name="connsiteX2" fmla="*/ 16154 w 69215"/>
              <a:gd name="connsiteY2" fmla="*/ 63881 h 63881"/>
              <a:gd name="connsiteX3" fmla="*/ 0 w 69215"/>
              <a:gd name="connsiteY3" fmla="*/ 49022 h 63881"/>
              <a:gd name="connsiteX4" fmla="*/ 0 w 69215"/>
              <a:gd name="connsiteY4" fmla="*/ 14986 h 63881"/>
              <a:gd name="connsiteX5" fmla="*/ 16154 w 69215"/>
              <a:gd name="connsiteY5" fmla="*/ 0 h 63881"/>
              <a:gd name="connsiteX6" fmla="*/ 53073 w 69215"/>
              <a:gd name="connsiteY6" fmla="*/ 0 h 63881"/>
              <a:gd name="connsiteX7" fmla="*/ 69215 w 69215"/>
              <a:gd name="connsiteY7" fmla="*/ 14986 h 63881"/>
              <a:gd name="connsiteX8" fmla="*/ 69215 w 69215"/>
              <a:gd name="connsiteY8" fmla="*/ 49022 h 63881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</a:cxnLst>
            <a:rect l="l" t="t" r="r" b="b"/>
            <a:pathLst>
              <a:path w="69215" h="63881">
                <a:moveTo>
                  <a:pt x="69215" y="49022"/>
                </a:moveTo>
                <a:cubicBezTo>
                  <a:pt x="69215" y="57531"/>
                  <a:pt x="62293" y="63881"/>
                  <a:pt x="53073" y="63881"/>
                </a:cubicBezTo>
                <a:cubicBezTo>
                  <a:pt x="16154" y="63881"/>
                  <a:pt x="16154" y="63881"/>
                  <a:pt x="16154" y="63881"/>
                </a:cubicBezTo>
                <a:cubicBezTo>
                  <a:pt x="6921" y="63881"/>
                  <a:pt x="0" y="57531"/>
                  <a:pt x="0" y="49022"/>
                </a:cubicBezTo>
                <a:cubicBezTo>
                  <a:pt x="0" y="14986"/>
                  <a:pt x="0" y="14986"/>
                  <a:pt x="0" y="14986"/>
                </a:cubicBezTo>
                <a:cubicBezTo>
                  <a:pt x="0" y="6477"/>
                  <a:pt x="6921" y="0"/>
                  <a:pt x="16154" y="0"/>
                </a:cubicBezTo>
                <a:cubicBezTo>
                  <a:pt x="53073" y="0"/>
                  <a:pt x="53073" y="0"/>
                  <a:pt x="53073" y="0"/>
                </a:cubicBezTo>
                <a:cubicBezTo>
                  <a:pt x="62293" y="0"/>
                  <a:pt x="69215" y="6477"/>
                  <a:pt x="69215" y="14986"/>
                </a:cubicBezTo>
                <a:lnTo>
                  <a:pt x="69215" y="49022"/>
                </a:ln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Freeform 3"/>
          <p:cNvSpPr/>
          <p:nvPr/>
        </p:nvSpPr>
        <p:spPr>
          <a:xfrm>
            <a:off x="751712" y="380238"/>
            <a:ext cx="69215" cy="66547"/>
          </a:xfrm>
          <a:custGeom>
            <a:avLst/>
            <a:gdLst>
              <a:gd name="connsiteX0" fmla="*/ 69215 w 69215"/>
              <a:gd name="connsiteY0" fmla="*/ 51561 h 66547"/>
              <a:gd name="connsiteX1" fmla="*/ 53073 w 69215"/>
              <a:gd name="connsiteY1" fmla="*/ 66547 h 66547"/>
              <a:gd name="connsiteX2" fmla="*/ 16154 w 69215"/>
              <a:gd name="connsiteY2" fmla="*/ 66547 h 66547"/>
              <a:gd name="connsiteX3" fmla="*/ 0 w 69215"/>
              <a:gd name="connsiteY3" fmla="*/ 51561 h 66547"/>
              <a:gd name="connsiteX4" fmla="*/ 0 w 69215"/>
              <a:gd name="connsiteY4" fmla="*/ 17271 h 66547"/>
              <a:gd name="connsiteX5" fmla="*/ 16154 w 69215"/>
              <a:gd name="connsiteY5" fmla="*/ 0 h 66547"/>
              <a:gd name="connsiteX6" fmla="*/ 53073 w 69215"/>
              <a:gd name="connsiteY6" fmla="*/ 0 h 66547"/>
              <a:gd name="connsiteX7" fmla="*/ 69215 w 69215"/>
              <a:gd name="connsiteY7" fmla="*/ 17271 h 66547"/>
              <a:gd name="connsiteX8" fmla="*/ 69215 w 69215"/>
              <a:gd name="connsiteY8" fmla="*/ 51561 h 66547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</a:cxnLst>
            <a:rect l="l" t="t" r="r" b="b"/>
            <a:pathLst>
              <a:path w="69215" h="66547">
                <a:moveTo>
                  <a:pt x="69215" y="51561"/>
                </a:moveTo>
                <a:cubicBezTo>
                  <a:pt x="69215" y="60197"/>
                  <a:pt x="62293" y="66547"/>
                  <a:pt x="53073" y="66547"/>
                </a:cubicBezTo>
                <a:cubicBezTo>
                  <a:pt x="16154" y="66547"/>
                  <a:pt x="16154" y="66547"/>
                  <a:pt x="16154" y="66547"/>
                </a:cubicBezTo>
                <a:cubicBezTo>
                  <a:pt x="6921" y="66547"/>
                  <a:pt x="0" y="60197"/>
                  <a:pt x="0" y="51561"/>
                </a:cubicBezTo>
                <a:cubicBezTo>
                  <a:pt x="0" y="17271"/>
                  <a:pt x="0" y="17271"/>
                  <a:pt x="0" y="17271"/>
                </a:cubicBezTo>
                <a:cubicBezTo>
                  <a:pt x="0" y="8636"/>
                  <a:pt x="6921" y="0"/>
                  <a:pt x="16154" y="0"/>
                </a:cubicBezTo>
                <a:cubicBezTo>
                  <a:pt x="53073" y="0"/>
                  <a:pt x="53073" y="0"/>
                  <a:pt x="53073" y="0"/>
                </a:cubicBezTo>
                <a:cubicBezTo>
                  <a:pt x="62293" y="0"/>
                  <a:pt x="69215" y="8636"/>
                  <a:pt x="69215" y="17271"/>
                </a:cubicBezTo>
                <a:lnTo>
                  <a:pt x="69215" y="51561"/>
                </a:ln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Freeform 3"/>
          <p:cNvSpPr/>
          <p:nvPr/>
        </p:nvSpPr>
        <p:spPr>
          <a:xfrm>
            <a:off x="891146" y="261493"/>
            <a:ext cx="70205" cy="63881"/>
          </a:xfrm>
          <a:custGeom>
            <a:avLst/>
            <a:gdLst>
              <a:gd name="connsiteX0" fmla="*/ 70205 w 70205"/>
              <a:gd name="connsiteY0" fmla="*/ 49022 h 63881"/>
              <a:gd name="connsiteX1" fmla="*/ 53822 w 70205"/>
              <a:gd name="connsiteY1" fmla="*/ 63881 h 63881"/>
              <a:gd name="connsiteX2" fmla="*/ 16383 w 70205"/>
              <a:gd name="connsiteY2" fmla="*/ 63881 h 63881"/>
              <a:gd name="connsiteX3" fmla="*/ 0 w 70205"/>
              <a:gd name="connsiteY3" fmla="*/ 49022 h 63881"/>
              <a:gd name="connsiteX4" fmla="*/ 0 w 70205"/>
              <a:gd name="connsiteY4" fmla="*/ 14986 h 63881"/>
              <a:gd name="connsiteX5" fmla="*/ 16383 w 70205"/>
              <a:gd name="connsiteY5" fmla="*/ 0 h 63881"/>
              <a:gd name="connsiteX6" fmla="*/ 53822 w 70205"/>
              <a:gd name="connsiteY6" fmla="*/ 0 h 63881"/>
              <a:gd name="connsiteX7" fmla="*/ 70205 w 70205"/>
              <a:gd name="connsiteY7" fmla="*/ 14986 h 63881"/>
              <a:gd name="connsiteX8" fmla="*/ 70205 w 70205"/>
              <a:gd name="connsiteY8" fmla="*/ 49022 h 63881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</a:cxnLst>
            <a:rect l="l" t="t" r="r" b="b"/>
            <a:pathLst>
              <a:path w="70205" h="63881">
                <a:moveTo>
                  <a:pt x="70205" y="49022"/>
                </a:moveTo>
                <a:cubicBezTo>
                  <a:pt x="70205" y="57531"/>
                  <a:pt x="63182" y="63881"/>
                  <a:pt x="53822" y="63881"/>
                </a:cubicBezTo>
                <a:cubicBezTo>
                  <a:pt x="16383" y="63881"/>
                  <a:pt x="16383" y="63881"/>
                  <a:pt x="16383" y="63881"/>
                </a:cubicBezTo>
                <a:cubicBezTo>
                  <a:pt x="7010" y="63881"/>
                  <a:pt x="0" y="57531"/>
                  <a:pt x="0" y="49022"/>
                </a:cubicBezTo>
                <a:cubicBezTo>
                  <a:pt x="0" y="14986"/>
                  <a:pt x="0" y="14986"/>
                  <a:pt x="0" y="14986"/>
                </a:cubicBezTo>
                <a:cubicBezTo>
                  <a:pt x="0" y="6477"/>
                  <a:pt x="7010" y="0"/>
                  <a:pt x="16383" y="0"/>
                </a:cubicBezTo>
                <a:cubicBezTo>
                  <a:pt x="53822" y="0"/>
                  <a:pt x="53822" y="0"/>
                  <a:pt x="53822" y="0"/>
                </a:cubicBezTo>
                <a:cubicBezTo>
                  <a:pt x="63182" y="0"/>
                  <a:pt x="70205" y="6477"/>
                  <a:pt x="70205" y="14986"/>
                </a:cubicBezTo>
                <a:lnTo>
                  <a:pt x="70205" y="49022"/>
                </a:ln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Freeform 3"/>
          <p:cNvSpPr/>
          <p:nvPr/>
        </p:nvSpPr>
        <p:spPr>
          <a:xfrm>
            <a:off x="891146" y="380238"/>
            <a:ext cx="70205" cy="66547"/>
          </a:xfrm>
          <a:custGeom>
            <a:avLst/>
            <a:gdLst>
              <a:gd name="connsiteX0" fmla="*/ 70205 w 70205"/>
              <a:gd name="connsiteY0" fmla="*/ 51561 h 66547"/>
              <a:gd name="connsiteX1" fmla="*/ 53822 w 70205"/>
              <a:gd name="connsiteY1" fmla="*/ 66547 h 66547"/>
              <a:gd name="connsiteX2" fmla="*/ 16383 w 70205"/>
              <a:gd name="connsiteY2" fmla="*/ 66547 h 66547"/>
              <a:gd name="connsiteX3" fmla="*/ 0 w 70205"/>
              <a:gd name="connsiteY3" fmla="*/ 51561 h 66547"/>
              <a:gd name="connsiteX4" fmla="*/ 0 w 70205"/>
              <a:gd name="connsiteY4" fmla="*/ 17271 h 66547"/>
              <a:gd name="connsiteX5" fmla="*/ 16383 w 70205"/>
              <a:gd name="connsiteY5" fmla="*/ 0 h 66547"/>
              <a:gd name="connsiteX6" fmla="*/ 53822 w 70205"/>
              <a:gd name="connsiteY6" fmla="*/ 0 h 66547"/>
              <a:gd name="connsiteX7" fmla="*/ 70205 w 70205"/>
              <a:gd name="connsiteY7" fmla="*/ 17271 h 66547"/>
              <a:gd name="connsiteX8" fmla="*/ 70205 w 70205"/>
              <a:gd name="connsiteY8" fmla="*/ 51561 h 66547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</a:cxnLst>
            <a:rect l="l" t="t" r="r" b="b"/>
            <a:pathLst>
              <a:path w="70205" h="66547">
                <a:moveTo>
                  <a:pt x="70205" y="51561"/>
                </a:moveTo>
                <a:cubicBezTo>
                  <a:pt x="70205" y="60197"/>
                  <a:pt x="63182" y="66547"/>
                  <a:pt x="53822" y="66547"/>
                </a:cubicBezTo>
                <a:cubicBezTo>
                  <a:pt x="16383" y="66547"/>
                  <a:pt x="16383" y="66547"/>
                  <a:pt x="16383" y="66547"/>
                </a:cubicBezTo>
                <a:cubicBezTo>
                  <a:pt x="7010" y="66547"/>
                  <a:pt x="0" y="60197"/>
                  <a:pt x="0" y="51561"/>
                </a:cubicBezTo>
                <a:cubicBezTo>
                  <a:pt x="0" y="17271"/>
                  <a:pt x="0" y="17271"/>
                  <a:pt x="0" y="17271"/>
                </a:cubicBezTo>
                <a:cubicBezTo>
                  <a:pt x="0" y="8636"/>
                  <a:pt x="7010" y="0"/>
                  <a:pt x="16383" y="0"/>
                </a:cubicBezTo>
                <a:cubicBezTo>
                  <a:pt x="53822" y="0"/>
                  <a:pt x="53822" y="0"/>
                  <a:pt x="53822" y="0"/>
                </a:cubicBezTo>
                <a:cubicBezTo>
                  <a:pt x="63182" y="0"/>
                  <a:pt x="70205" y="8636"/>
                  <a:pt x="70205" y="17271"/>
                </a:cubicBezTo>
                <a:lnTo>
                  <a:pt x="70205" y="51561"/>
                </a:ln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Freeform 3"/>
          <p:cNvSpPr/>
          <p:nvPr/>
        </p:nvSpPr>
        <p:spPr>
          <a:xfrm>
            <a:off x="468896" y="501650"/>
            <a:ext cx="72186" cy="63880"/>
          </a:xfrm>
          <a:custGeom>
            <a:avLst/>
            <a:gdLst>
              <a:gd name="connsiteX0" fmla="*/ 72186 w 72186"/>
              <a:gd name="connsiteY0" fmla="*/ 49022 h 63880"/>
              <a:gd name="connsiteX1" fmla="*/ 55879 w 72186"/>
              <a:gd name="connsiteY1" fmla="*/ 63880 h 63880"/>
              <a:gd name="connsiteX2" fmla="*/ 18618 w 72186"/>
              <a:gd name="connsiteY2" fmla="*/ 63880 h 63880"/>
              <a:gd name="connsiteX3" fmla="*/ 0 w 72186"/>
              <a:gd name="connsiteY3" fmla="*/ 49022 h 63880"/>
              <a:gd name="connsiteX4" fmla="*/ 0 w 72186"/>
              <a:gd name="connsiteY4" fmla="*/ 14986 h 63880"/>
              <a:gd name="connsiteX5" fmla="*/ 18618 w 72186"/>
              <a:gd name="connsiteY5" fmla="*/ 0 h 63880"/>
              <a:gd name="connsiteX6" fmla="*/ 55879 w 72186"/>
              <a:gd name="connsiteY6" fmla="*/ 0 h 63880"/>
              <a:gd name="connsiteX7" fmla="*/ 72186 w 72186"/>
              <a:gd name="connsiteY7" fmla="*/ 14986 h 63880"/>
              <a:gd name="connsiteX8" fmla="*/ 72186 w 72186"/>
              <a:gd name="connsiteY8" fmla="*/ 49022 h 6388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</a:cxnLst>
            <a:rect l="l" t="t" r="r" b="b"/>
            <a:pathLst>
              <a:path w="72186" h="63880">
                <a:moveTo>
                  <a:pt x="72186" y="49022"/>
                </a:moveTo>
                <a:cubicBezTo>
                  <a:pt x="72186" y="57530"/>
                  <a:pt x="65201" y="63880"/>
                  <a:pt x="55879" y="63880"/>
                </a:cubicBezTo>
                <a:cubicBezTo>
                  <a:pt x="18618" y="63880"/>
                  <a:pt x="18618" y="63880"/>
                  <a:pt x="18618" y="63880"/>
                </a:cubicBezTo>
                <a:cubicBezTo>
                  <a:pt x="9309" y="63880"/>
                  <a:pt x="0" y="57530"/>
                  <a:pt x="0" y="49022"/>
                </a:cubicBezTo>
                <a:cubicBezTo>
                  <a:pt x="0" y="14986"/>
                  <a:pt x="0" y="14986"/>
                  <a:pt x="0" y="14986"/>
                </a:cubicBezTo>
                <a:cubicBezTo>
                  <a:pt x="0" y="6476"/>
                  <a:pt x="9309" y="0"/>
                  <a:pt x="18618" y="0"/>
                </a:cubicBezTo>
                <a:cubicBezTo>
                  <a:pt x="55879" y="0"/>
                  <a:pt x="55879" y="0"/>
                  <a:pt x="55879" y="0"/>
                </a:cubicBezTo>
                <a:cubicBezTo>
                  <a:pt x="65201" y="0"/>
                  <a:pt x="72186" y="6476"/>
                  <a:pt x="72186" y="14986"/>
                </a:cubicBezTo>
                <a:lnTo>
                  <a:pt x="72186" y="49022"/>
                </a:ln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Freeform 3"/>
          <p:cNvSpPr/>
          <p:nvPr/>
        </p:nvSpPr>
        <p:spPr>
          <a:xfrm>
            <a:off x="1063866" y="2188464"/>
            <a:ext cx="1152537" cy="190499"/>
          </a:xfrm>
          <a:custGeom>
            <a:avLst/>
            <a:gdLst>
              <a:gd name="connsiteX0" fmla="*/ 1152537 w 1152537"/>
              <a:gd name="connsiteY0" fmla="*/ 190500 h 190499"/>
              <a:gd name="connsiteX1" fmla="*/ 1148473 w 1152537"/>
              <a:gd name="connsiteY1" fmla="*/ 188975 h 190499"/>
              <a:gd name="connsiteX2" fmla="*/ 1131963 w 1152537"/>
              <a:gd name="connsiteY2" fmla="*/ 185927 h 190499"/>
              <a:gd name="connsiteX3" fmla="*/ 1105166 w 1152537"/>
              <a:gd name="connsiteY3" fmla="*/ 181482 h 190499"/>
              <a:gd name="connsiteX4" fmla="*/ 1068209 w 1152537"/>
              <a:gd name="connsiteY4" fmla="*/ 175386 h 190499"/>
              <a:gd name="connsiteX5" fmla="*/ 1020838 w 1152537"/>
              <a:gd name="connsiteY5" fmla="*/ 167766 h 190499"/>
              <a:gd name="connsiteX6" fmla="*/ 965212 w 1152537"/>
              <a:gd name="connsiteY6" fmla="*/ 160273 h 190499"/>
              <a:gd name="connsiteX7" fmla="*/ 901458 w 1152537"/>
              <a:gd name="connsiteY7" fmla="*/ 154177 h 190499"/>
              <a:gd name="connsiteX8" fmla="*/ 829449 w 1152537"/>
              <a:gd name="connsiteY8" fmla="*/ 148208 h 190499"/>
              <a:gd name="connsiteX9" fmla="*/ 751217 w 1152537"/>
              <a:gd name="connsiteY9" fmla="*/ 143636 h 190499"/>
              <a:gd name="connsiteX10" fmla="*/ 664730 w 1152537"/>
              <a:gd name="connsiteY10" fmla="*/ 139064 h 190499"/>
              <a:gd name="connsiteX11" fmla="*/ 572147 w 1152537"/>
              <a:gd name="connsiteY11" fmla="*/ 139064 h 190499"/>
              <a:gd name="connsiteX12" fmla="*/ 479564 w 1152537"/>
              <a:gd name="connsiteY12" fmla="*/ 139064 h 190499"/>
              <a:gd name="connsiteX13" fmla="*/ 395109 w 1152537"/>
              <a:gd name="connsiteY13" fmla="*/ 143636 h 190499"/>
              <a:gd name="connsiteX14" fmla="*/ 317004 w 1152537"/>
              <a:gd name="connsiteY14" fmla="*/ 148208 h 190499"/>
              <a:gd name="connsiteX15" fmla="*/ 244868 w 1152537"/>
              <a:gd name="connsiteY15" fmla="*/ 154177 h 190499"/>
              <a:gd name="connsiteX16" fmla="*/ 183172 w 1152537"/>
              <a:gd name="connsiteY16" fmla="*/ 160273 h 190499"/>
              <a:gd name="connsiteX17" fmla="*/ 129666 w 1152537"/>
              <a:gd name="connsiteY17" fmla="*/ 167766 h 190499"/>
              <a:gd name="connsiteX18" fmla="*/ 84378 w 1152537"/>
              <a:gd name="connsiteY18" fmla="*/ 175386 h 190499"/>
              <a:gd name="connsiteX19" fmla="*/ 47332 w 1152537"/>
              <a:gd name="connsiteY19" fmla="*/ 181482 h 190499"/>
              <a:gd name="connsiteX20" fmla="*/ 20586 w 1152537"/>
              <a:gd name="connsiteY20" fmla="*/ 185927 h 190499"/>
              <a:gd name="connsiteX21" fmla="*/ 6172 w 1152537"/>
              <a:gd name="connsiteY21" fmla="*/ 188975 h 190499"/>
              <a:gd name="connsiteX22" fmla="*/ 0 w 1152537"/>
              <a:gd name="connsiteY22" fmla="*/ 190500 h 190499"/>
              <a:gd name="connsiteX23" fmla="*/ 0 w 1152537"/>
              <a:gd name="connsiteY23" fmla="*/ 46862 h 190499"/>
              <a:gd name="connsiteX24" fmla="*/ 576211 w 1152537"/>
              <a:gd name="connsiteY24" fmla="*/ 0 h 190499"/>
              <a:gd name="connsiteX25" fmla="*/ 1152537 w 1152537"/>
              <a:gd name="connsiteY25" fmla="*/ 46862 h 190499"/>
              <a:gd name="connsiteX26" fmla="*/ 1152537 w 1152537"/>
              <a:gd name="connsiteY26" fmla="*/ 190500 h 190499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  <a:cxn ang="11">
                <a:pos x="connsiteX11" y="connsiteY11"/>
              </a:cxn>
              <a:cxn ang="12">
                <a:pos x="connsiteX12" y="connsiteY12"/>
              </a:cxn>
              <a:cxn ang="13">
                <a:pos x="connsiteX13" y="connsiteY13"/>
              </a:cxn>
              <a:cxn ang="14">
                <a:pos x="connsiteX14" y="connsiteY14"/>
              </a:cxn>
              <a:cxn ang="15">
                <a:pos x="connsiteX15" y="connsiteY15"/>
              </a:cxn>
              <a:cxn ang="16">
                <a:pos x="connsiteX16" y="connsiteY16"/>
              </a:cxn>
              <a:cxn ang="17">
                <a:pos x="connsiteX17" y="connsiteY17"/>
              </a:cxn>
              <a:cxn ang="18">
                <a:pos x="connsiteX18" y="connsiteY18"/>
              </a:cxn>
              <a:cxn ang="19">
                <a:pos x="connsiteX19" y="connsiteY19"/>
              </a:cxn>
              <a:cxn ang="20">
                <a:pos x="connsiteX20" y="connsiteY20"/>
              </a:cxn>
              <a:cxn ang="21">
                <a:pos x="connsiteX21" y="connsiteY21"/>
              </a:cxn>
              <a:cxn ang="22">
                <a:pos x="connsiteX22" y="connsiteY22"/>
              </a:cxn>
              <a:cxn ang="23">
                <a:pos x="connsiteX23" y="connsiteY23"/>
              </a:cxn>
              <a:cxn ang="24">
                <a:pos x="connsiteX24" y="connsiteY24"/>
              </a:cxn>
              <a:cxn ang="25">
                <a:pos x="connsiteX25" y="connsiteY25"/>
              </a:cxn>
              <a:cxn ang="26">
                <a:pos x="connsiteX26" y="connsiteY26"/>
              </a:cxn>
            </a:cxnLst>
            <a:rect l="l" t="t" r="r" b="b"/>
            <a:pathLst>
              <a:path w="1152537" h="190499">
                <a:moveTo>
                  <a:pt x="1152537" y="190500"/>
                </a:moveTo>
                <a:lnTo>
                  <a:pt x="1148473" y="188975"/>
                </a:lnTo>
                <a:lnTo>
                  <a:pt x="1131963" y="185927"/>
                </a:lnTo>
                <a:lnTo>
                  <a:pt x="1105166" y="181482"/>
                </a:lnTo>
                <a:lnTo>
                  <a:pt x="1068209" y="175386"/>
                </a:lnTo>
                <a:lnTo>
                  <a:pt x="1020838" y="167766"/>
                </a:lnTo>
                <a:lnTo>
                  <a:pt x="965212" y="160273"/>
                </a:lnTo>
                <a:lnTo>
                  <a:pt x="901458" y="154177"/>
                </a:lnTo>
                <a:lnTo>
                  <a:pt x="829449" y="148208"/>
                </a:lnTo>
                <a:lnTo>
                  <a:pt x="751217" y="143636"/>
                </a:lnTo>
                <a:lnTo>
                  <a:pt x="664730" y="139064"/>
                </a:lnTo>
                <a:lnTo>
                  <a:pt x="572147" y="139064"/>
                </a:lnTo>
                <a:lnTo>
                  <a:pt x="479564" y="139064"/>
                </a:lnTo>
                <a:lnTo>
                  <a:pt x="395109" y="143636"/>
                </a:lnTo>
                <a:lnTo>
                  <a:pt x="317004" y="148208"/>
                </a:lnTo>
                <a:lnTo>
                  <a:pt x="244868" y="154177"/>
                </a:lnTo>
                <a:lnTo>
                  <a:pt x="183172" y="160273"/>
                </a:lnTo>
                <a:lnTo>
                  <a:pt x="129666" y="167766"/>
                </a:lnTo>
                <a:lnTo>
                  <a:pt x="84378" y="175386"/>
                </a:lnTo>
                <a:lnTo>
                  <a:pt x="47332" y="181482"/>
                </a:lnTo>
                <a:lnTo>
                  <a:pt x="20586" y="185927"/>
                </a:lnTo>
                <a:lnTo>
                  <a:pt x="6172" y="188975"/>
                </a:lnTo>
                <a:lnTo>
                  <a:pt x="0" y="190500"/>
                </a:lnTo>
                <a:lnTo>
                  <a:pt x="0" y="46862"/>
                </a:lnTo>
                <a:lnTo>
                  <a:pt x="576211" y="0"/>
                </a:lnTo>
                <a:lnTo>
                  <a:pt x="1152537" y="46862"/>
                </a:lnTo>
                <a:lnTo>
                  <a:pt x="1152537" y="190500"/>
                </a:lnTo>
              </a:path>
            </a:pathLst>
          </a:custGeom>
          <a:solidFill>
            <a:srgbClr val="D9D9D9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Freeform 3"/>
          <p:cNvSpPr/>
          <p:nvPr/>
        </p:nvSpPr>
        <p:spPr>
          <a:xfrm>
            <a:off x="948613" y="1389189"/>
            <a:ext cx="1249552" cy="395287"/>
          </a:xfrm>
          <a:custGeom>
            <a:avLst/>
            <a:gdLst>
              <a:gd name="connsiteX0" fmla="*/ 0 w 1249552"/>
              <a:gd name="connsiteY0" fmla="*/ 395287 h 395287"/>
              <a:gd name="connsiteX1" fmla="*/ 1249552 w 1249552"/>
              <a:gd name="connsiteY1" fmla="*/ 395287 h 395287"/>
              <a:gd name="connsiteX2" fmla="*/ 1249552 w 1249552"/>
              <a:gd name="connsiteY2" fmla="*/ 0 h 395287"/>
              <a:gd name="connsiteX3" fmla="*/ 0 w 1249552"/>
              <a:gd name="connsiteY3" fmla="*/ 0 h 395287"/>
              <a:gd name="connsiteX4" fmla="*/ 0 w 1249552"/>
              <a:gd name="connsiteY4" fmla="*/ 395287 h 395287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249552" h="395287">
                <a:moveTo>
                  <a:pt x="0" y="395287"/>
                </a:moveTo>
                <a:lnTo>
                  <a:pt x="1249552" y="395287"/>
                </a:lnTo>
                <a:lnTo>
                  <a:pt x="1249552" y="0"/>
                </a:lnTo>
                <a:lnTo>
                  <a:pt x="0" y="0"/>
                </a:lnTo>
                <a:lnTo>
                  <a:pt x="0" y="395287"/>
                </a:lnTo>
              </a:path>
            </a:pathLst>
          </a:custGeom>
          <a:solidFill>
            <a:srgbClr val="246E30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Freeform 3"/>
          <p:cNvSpPr/>
          <p:nvPr/>
        </p:nvSpPr>
        <p:spPr>
          <a:xfrm>
            <a:off x="1063866" y="2883661"/>
            <a:ext cx="1152537" cy="192151"/>
          </a:xfrm>
          <a:custGeom>
            <a:avLst/>
            <a:gdLst>
              <a:gd name="connsiteX0" fmla="*/ 1152537 w 1152537"/>
              <a:gd name="connsiteY0" fmla="*/ 192151 h 192151"/>
              <a:gd name="connsiteX1" fmla="*/ 1148473 w 1152537"/>
              <a:gd name="connsiteY1" fmla="*/ 190627 h 192151"/>
              <a:gd name="connsiteX2" fmla="*/ 1131963 w 1152537"/>
              <a:gd name="connsiteY2" fmla="*/ 187579 h 192151"/>
              <a:gd name="connsiteX3" fmla="*/ 1105166 w 1152537"/>
              <a:gd name="connsiteY3" fmla="*/ 183007 h 192151"/>
              <a:gd name="connsiteX4" fmla="*/ 1068209 w 1152537"/>
              <a:gd name="connsiteY4" fmla="*/ 176911 h 192151"/>
              <a:gd name="connsiteX5" fmla="*/ 1020838 w 1152537"/>
              <a:gd name="connsiteY5" fmla="*/ 169291 h 192151"/>
              <a:gd name="connsiteX6" fmla="*/ 965212 w 1152537"/>
              <a:gd name="connsiteY6" fmla="*/ 161670 h 192151"/>
              <a:gd name="connsiteX7" fmla="*/ 901458 w 1152537"/>
              <a:gd name="connsiteY7" fmla="*/ 155575 h 192151"/>
              <a:gd name="connsiteX8" fmla="*/ 829449 w 1152537"/>
              <a:gd name="connsiteY8" fmla="*/ 149479 h 192151"/>
              <a:gd name="connsiteX9" fmla="*/ 751217 w 1152537"/>
              <a:gd name="connsiteY9" fmla="*/ 144907 h 192151"/>
              <a:gd name="connsiteX10" fmla="*/ 664730 w 1152537"/>
              <a:gd name="connsiteY10" fmla="*/ 140335 h 192151"/>
              <a:gd name="connsiteX11" fmla="*/ 572147 w 1152537"/>
              <a:gd name="connsiteY11" fmla="*/ 140335 h 192151"/>
              <a:gd name="connsiteX12" fmla="*/ 479564 w 1152537"/>
              <a:gd name="connsiteY12" fmla="*/ 140335 h 192151"/>
              <a:gd name="connsiteX13" fmla="*/ 395109 w 1152537"/>
              <a:gd name="connsiteY13" fmla="*/ 144907 h 192151"/>
              <a:gd name="connsiteX14" fmla="*/ 317004 w 1152537"/>
              <a:gd name="connsiteY14" fmla="*/ 149479 h 192151"/>
              <a:gd name="connsiteX15" fmla="*/ 244868 w 1152537"/>
              <a:gd name="connsiteY15" fmla="*/ 155575 h 192151"/>
              <a:gd name="connsiteX16" fmla="*/ 183172 w 1152537"/>
              <a:gd name="connsiteY16" fmla="*/ 161670 h 192151"/>
              <a:gd name="connsiteX17" fmla="*/ 129666 w 1152537"/>
              <a:gd name="connsiteY17" fmla="*/ 169291 h 192151"/>
              <a:gd name="connsiteX18" fmla="*/ 84378 w 1152537"/>
              <a:gd name="connsiteY18" fmla="*/ 176911 h 192151"/>
              <a:gd name="connsiteX19" fmla="*/ 47332 w 1152537"/>
              <a:gd name="connsiteY19" fmla="*/ 183007 h 192151"/>
              <a:gd name="connsiteX20" fmla="*/ 20586 w 1152537"/>
              <a:gd name="connsiteY20" fmla="*/ 187579 h 192151"/>
              <a:gd name="connsiteX21" fmla="*/ 6172 w 1152537"/>
              <a:gd name="connsiteY21" fmla="*/ 190627 h 192151"/>
              <a:gd name="connsiteX22" fmla="*/ 0 w 1152537"/>
              <a:gd name="connsiteY22" fmla="*/ 192151 h 192151"/>
              <a:gd name="connsiteX23" fmla="*/ 0 w 1152537"/>
              <a:gd name="connsiteY23" fmla="*/ 47370 h 192151"/>
              <a:gd name="connsiteX24" fmla="*/ 576211 w 1152537"/>
              <a:gd name="connsiteY24" fmla="*/ 0 h 192151"/>
              <a:gd name="connsiteX25" fmla="*/ 1152537 w 1152537"/>
              <a:gd name="connsiteY25" fmla="*/ 47370 h 192151"/>
              <a:gd name="connsiteX26" fmla="*/ 1152537 w 1152537"/>
              <a:gd name="connsiteY26" fmla="*/ 192151 h 192151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  <a:cxn ang="11">
                <a:pos x="connsiteX11" y="connsiteY11"/>
              </a:cxn>
              <a:cxn ang="12">
                <a:pos x="connsiteX12" y="connsiteY12"/>
              </a:cxn>
              <a:cxn ang="13">
                <a:pos x="connsiteX13" y="connsiteY13"/>
              </a:cxn>
              <a:cxn ang="14">
                <a:pos x="connsiteX14" y="connsiteY14"/>
              </a:cxn>
              <a:cxn ang="15">
                <a:pos x="connsiteX15" y="connsiteY15"/>
              </a:cxn>
              <a:cxn ang="16">
                <a:pos x="connsiteX16" y="connsiteY16"/>
              </a:cxn>
              <a:cxn ang="17">
                <a:pos x="connsiteX17" y="connsiteY17"/>
              </a:cxn>
              <a:cxn ang="18">
                <a:pos x="connsiteX18" y="connsiteY18"/>
              </a:cxn>
              <a:cxn ang="19">
                <a:pos x="connsiteX19" y="connsiteY19"/>
              </a:cxn>
              <a:cxn ang="20">
                <a:pos x="connsiteX20" y="connsiteY20"/>
              </a:cxn>
              <a:cxn ang="21">
                <a:pos x="connsiteX21" y="connsiteY21"/>
              </a:cxn>
              <a:cxn ang="22">
                <a:pos x="connsiteX22" y="connsiteY22"/>
              </a:cxn>
              <a:cxn ang="23">
                <a:pos x="connsiteX23" y="connsiteY23"/>
              </a:cxn>
              <a:cxn ang="24">
                <a:pos x="connsiteX24" y="connsiteY24"/>
              </a:cxn>
              <a:cxn ang="25">
                <a:pos x="connsiteX25" y="connsiteY25"/>
              </a:cxn>
              <a:cxn ang="26">
                <a:pos x="connsiteX26" y="connsiteY26"/>
              </a:cxn>
            </a:cxnLst>
            <a:rect l="l" t="t" r="r" b="b"/>
            <a:pathLst>
              <a:path w="1152537" h="192151">
                <a:moveTo>
                  <a:pt x="1152537" y="192151"/>
                </a:moveTo>
                <a:lnTo>
                  <a:pt x="1148473" y="190627"/>
                </a:lnTo>
                <a:lnTo>
                  <a:pt x="1131963" y="187579"/>
                </a:lnTo>
                <a:lnTo>
                  <a:pt x="1105166" y="183007"/>
                </a:lnTo>
                <a:lnTo>
                  <a:pt x="1068209" y="176911"/>
                </a:lnTo>
                <a:lnTo>
                  <a:pt x="1020838" y="169291"/>
                </a:lnTo>
                <a:lnTo>
                  <a:pt x="965212" y="161670"/>
                </a:lnTo>
                <a:lnTo>
                  <a:pt x="901458" y="155575"/>
                </a:lnTo>
                <a:lnTo>
                  <a:pt x="829449" y="149479"/>
                </a:lnTo>
                <a:lnTo>
                  <a:pt x="751217" y="144907"/>
                </a:lnTo>
                <a:lnTo>
                  <a:pt x="664730" y="140335"/>
                </a:lnTo>
                <a:lnTo>
                  <a:pt x="572147" y="140335"/>
                </a:lnTo>
                <a:lnTo>
                  <a:pt x="479564" y="140335"/>
                </a:lnTo>
                <a:lnTo>
                  <a:pt x="395109" y="144907"/>
                </a:lnTo>
                <a:lnTo>
                  <a:pt x="317004" y="149479"/>
                </a:lnTo>
                <a:lnTo>
                  <a:pt x="244868" y="155575"/>
                </a:lnTo>
                <a:lnTo>
                  <a:pt x="183172" y="161670"/>
                </a:lnTo>
                <a:lnTo>
                  <a:pt x="129666" y="169291"/>
                </a:lnTo>
                <a:lnTo>
                  <a:pt x="84378" y="176911"/>
                </a:lnTo>
                <a:lnTo>
                  <a:pt x="47332" y="183007"/>
                </a:lnTo>
                <a:lnTo>
                  <a:pt x="20586" y="187579"/>
                </a:lnTo>
                <a:lnTo>
                  <a:pt x="6172" y="190627"/>
                </a:lnTo>
                <a:lnTo>
                  <a:pt x="0" y="192151"/>
                </a:lnTo>
                <a:lnTo>
                  <a:pt x="0" y="47370"/>
                </a:lnTo>
                <a:lnTo>
                  <a:pt x="576211" y="0"/>
                </a:lnTo>
                <a:lnTo>
                  <a:pt x="1152537" y="47370"/>
                </a:lnTo>
                <a:lnTo>
                  <a:pt x="1152537" y="192151"/>
                </a:lnTo>
              </a:path>
            </a:pathLst>
          </a:custGeom>
          <a:solidFill>
            <a:srgbClr val="D9D9D9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Freeform 3"/>
          <p:cNvSpPr/>
          <p:nvPr/>
        </p:nvSpPr>
        <p:spPr>
          <a:xfrm>
            <a:off x="1063866" y="3677411"/>
            <a:ext cx="1152537" cy="190500"/>
          </a:xfrm>
          <a:custGeom>
            <a:avLst/>
            <a:gdLst>
              <a:gd name="connsiteX0" fmla="*/ 1152537 w 1152537"/>
              <a:gd name="connsiteY0" fmla="*/ 190500 h 190500"/>
              <a:gd name="connsiteX1" fmla="*/ 1148473 w 1152537"/>
              <a:gd name="connsiteY1" fmla="*/ 188976 h 190500"/>
              <a:gd name="connsiteX2" fmla="*/ 1131963 w 1152537"/>
              <a:gd name="connsiteY2" fmla="*/ 185928 h 190500"/>
              <a:gd name="connsiteX3" fmla="*/ 1105166 w 1152537"/>
              <a:gd name="connsiteY3" fmla="*/ 181355 h 190500"/>
              <a:gd name="connsiteX4" fmla="*/ 1068209 w 1152537"/>
              <a:gd name="connsiteY4" fmla="*/ 175386 h 190500"/>
              <a:gd name="connsiteX5" fmla="*/ 1020838 w 1152537"/>
              <a:gd name="connsiteY5" fmla="*/ 167766 h 190500"/>
              <a:gd name="connsiteX6" fmla="*/ 965212 w 1152537"/>
              <a:gd name="connsiteY6" fmla="*/ 160273 h 190500"/>
              <a:gd name="connsiteX7" fmla="*/ 901458 w 1152537"/>
              <a:gd name="connsiteY7" fmla="*/ 154178 h 190500"/>
              <a:gd name="connsiteX8" fmla="*/ 829449 w 1152537"/>
              <a:gd name="connsiteY8" fmla="*/ 148209 h 190500"/>
              <a:gd name="connsiteX9" fmla="*/ 751217 w 1152537"/>
              <a:gd name="connsiteY9" fmla="*/ 143636 h 190500"/>
              <a:gd name="connsiteX10" fmla="*/ 664730 w 1152537"/>
              <a:gd name="connsiteY10" fmla="*/ 139065 h 190500"/>
              <a:gd name="connsiteX11" fmla="*/ 572147 w 1152537"/>
              <a:gd name="connsiteY11" fmla="*/ 139065 h 190500"/>
              <a:gd name="connsiteX12" fmla="*/ 479564 w 1152537"/>
              <a:gd name="connsiteY12" fmla="*/ 139065 h 190500"/>
              <a:gd name="connsiteX13" fmla="*/ 395109 w 1152537"/>
              <a:gd name="connsiteY13" fmla="*/ 143636 h 190500"/>
              <a:gd name="connsiteX14" fmla="*/ 317004 w 1152537"/>
              <a:gd name="connsiteY14" fmla="*/ 148209 h 190500"/>
              <a:gd name="connsiteX15" fmla="*/ 244868 w 1152537"/>
              <a:gd name="connsiteY15" fmla="*/ 154178 h 190500"/>
              <a:gd name="connsiteX16" fmla="*/ 183172 w 1152537"/>
              <a:gd name="connsiteY16" fmla="*/ 160273 h 190500"/>
              <a:gd name="connsiteX17" fmla="*/ 129666 w 1152537"/>
              <a:gd name="connsiteY17" fmla="*/ 167766 h 190500"/>
              <a:gd name="connsiteX18" fmla="*/ 84378 w 1152537"/>
              <a:gd name="connsiteY18" fmla="*/ 175386 h 190500"/>
              <a:gd name="connsiteX19" fmla="*/ 47332 w 1152537"/>
              <a:gd name="connsiteY19" fmla="*/ 181355 h 190500"/>
              <a:gd name="connsiteX20" fmla="*/ 20586 w 1152537"/>
              <a:gd name="connsiteY20" fmla="*/ 185928 h 190500"/>
              <a:gd name="connsiteX21" fmla="*/ 6172 w 1152537"/>
              <a:gd name="connsiteY21" fmla="*/ 188976 h 190500"/>
              <a:gd name="connsiteX22" fmla="*/ 0 w 1152537"/>
              <a:gd name="connsiteY22" fmla="*/ 190500 h 190500"/>
              <a:gd name="connsiteX23" fmla="*/ 0 w 1152537"/>
              <a:gd name="connsiteY23" fmla="*/ 46863 h 190500"/>
              <a:gd name="connsiteX24" fmla="*/ 576211 w 1152537"/>
              <a:gd name="connsiteY24" fmla="*/ 0 h 190500"/>
              <a:gd name="connsiteX25" fmla="*/ 1152537 w 1152537"/>
              <a:gd name="connsiteY25" fmla="*/ 46863 h 190500"/>
              <a:gd name="connsiteX26" fmla="*/ 1152537 w 1152537"/>
              <a:gd name="connsiteY26" fmla="*/ 190500 h 1905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  <a:cxn ang="11">
                <a:pos x="connsiteX11" y="connsiteY11"/>
              </a:cxn>
              <a:cxn ang="12">
                <a:pos x="connsiteX12" y="connsiteY12"/>
              </a:cxn>
              <a:cxn ang="13">
                <a:pos x="connsiteX13" y="connsiteY13"/>
              </a:cxn>
              <a:cxn ang="14">
                <a:pos x="connsiteX14" y="connsiteY14"/>
              </a:cxn>
              <a:cxn ang="15">
                <a:pos x="connsiteX15" y="connsiteY15"/>
              </a:cxn>
              <a:cxn ang="16">
                <a:pos x="connsiteX16" y="connsiteY16"/>
              </a:cxn>
              <a:cxn ang="17">
                <a:pos x="connsiteX17" y="connsiteY17"/>
              </a:cxn>
              <a:cxn ang="18">
                <a:pos x="connsiteX18" y="connsiteY18"/>
              </a:cxn>
              <a:cxn ang="19">
                <a:pos x="connsiteX19" y="connsiteY19"/>
              </a:cxn>
              <a:cxn ang="20">
                <a:pos x="connsiteX20" y="connsiteY20"/>
              </a:cxn>
              <a:cxn ang="21">
                <a:pos x="connsiteX21" y="connsiteY21"/>
              </a:cxn>
              <a:cxn ang="22">
                <a:pos x="connsiteX22" y="connsiteY22"/>
              </a:cxn>
              <a:cxn ang="23">
                <a:pos x="connsiteX23" y="connsiteY23"/>
              </a:cxn>
              <a:cxn ang="24">
                <a:pos x="connsiteX24" y="connsiteY24"/>
              </a:cxn>
              <a:cxn ang="25">
                <a:pos x="connsiteX25" y="connsiteY25"/>
              </a:cxn>
              <a:cxn ang="26">
                <a:pos x="connsiteX26" y="connsiteY26"/>
              </a:cxn>
            </a:cxnLst>
            <a:rect l="l" t="t" r="r" b="b"/>
            <a:pathLst>
              <a:path w="1152537" h="190500">
                <a:moveTo>
                  <a:pt x="1152537" y="190500"/>
                </a:moveTo>
                <a:lnTo>
                  <a:pt x="1148473" y="188976"/>
                </a:lnTo>
                <a:lnTo>
                  <a:pt x="1131963" y="185928"/>
                </a:lnTo>
                <a:lnTo>
                  <a:pt x="1105166" y="181355"/>
                </a:lnTo>
                <a:lnTo>
                  <a:pt x="1068209" y="175386"/>
                </a:lnTo>
                <a:lnTo>
                  <a:pt x="1020838" y="167766"/>
                </a:lnTo>
                <a:lnTo>
                  <a:pt x="965212" y="160273"/>
                </a:lnTo>
                <a:lnTo>
                  <a:pt x="901458" y="154178"/>
                </a:lnTo>
                <a:lnTo>
                  <a:pt x="829449" y="148209"/>
                </a:lnTo>
                <a:lnTo>
                  <a:pt x="751217" y="143636"/>
                </a:lnTo>
                <a:lnTo>
                  <a:pt x="664730" y="139065"/>
                </a:lnTo>
                <a:lnTo>
                  <a:pt x="572147" y="139065"/>
                </a:lnTo>
                <a:lnTo>
                  <a:pt x="479564" y="139065"/>
                </a:lnTo>
                <a:lnTo>
                  <a:pt x="395109" y="143636"/>
                </a:lnTo>
                <a:lnTo>
                  <a:pt x="317004" y="148209"/>
                </a:lnTo>
                <a:lnTo>
                  <a:pt x="244868" y="154178"/>
                </a:lnTo>
                <a:lnTo>
                  <a:pt x="183172" y="160273"/>
                </a:lnTo>
                <a:lnTo>
                  <a:pt x="129666" y="167766"/>
                </a:lnTo>
                <a:lnTo>
                  <a:pt x="84378" y="175386"/>
                </a:lnTo>
                <a:lnTo>
                  <a:pt x="47332" y="181355"/>
                </a:lnTo>
                <a:lnTo>
                  <a:pt x="20586" y="185928"/>
                </a:lnTo>
                <a:lnTo>
                  <a:pt x="6172" y="188976"/>
                </a:lnTo>
                <a:lnTo>
                  <a:pt x="0" y="190500"/>
                </a:lnTo>
                <a:lnTo>
                  <a:pt x="0" y="46863"/>
                </a:lnTo>
                <a:lnTo>
                  <a:pt x="576211" y="0"/>
                </a:lnTo>
                <a:lnTo>
                  <a:pt x="1152537" y="46863"/>
                </a:lnTo>
                <a:lnTo>
                  <a:pt x="1152537" y="190500"/>
                </a:lnTo>
              </a:path>
            </a:pathLst>
          </a:custGeom>
          <a:solidFill>
            <a:srgbClr val="D9D9D9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165100"/>
            <a:ext cx="825500" cy="622300"/>
          </a:xfrm>
          <a:prstGeom prst="rect">
            <a:avLst/>
          </a:prstGeom>
          <a:noFill/>
        </p:spPr>
      </p:pic>
      <p:pic>
        <p:nvPicPr>
          <p:cNvPr id="23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89000" y="1346200"/>
            <a:ext cx="1358900" cy="596900"/>
          </a:xfrm>
          <a:prstGeom prst="rect">
            <a:avLst/>
          </a:prstGeom>
          <a:noFill/>
        </p:spPr>
      </p:pic>
      <p:pic>
        <p:nvPicPr>
          <p:cNvPr id="24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4648200"/>
            <a:ext cx="2997200" cy="4699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1270000" y="50800"/>
            <a:ext cx="2298700" cy="13335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7800"/>
              </a:lnSpc>
              <a:tabLst>
                <a:tab pos="1155700" algn="l"/>
              </a:tabLst>
            </a:pPr>
            <a:r>
              <a:rPr lang="en-US" altLang="zh-CN" sz="6002" dirty="0" smtClean="0">
                <a:solidFill>
                  <a:srgbClr val="FFFFFF"/>
                </a:solidFill>
                <a:latin typeface="微软雅黑" pitchFamily="18" charset="0"/>
                <a:cs typeface="微软雅黑" pitchFamily="18" charset="0"/>
              </a:rPr>
              <a:t>4</a:t>
            </a:r>
            <a:r>
              <a:rPr lang="en-US" altLang="zh-CN" sz="279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795" b="1" dirty="0" smtClean="0">
                <a:solidFill>
                  <a:srgbClr val="FFFFFF"/>
                </a:solidFill>
                <a:latin typeface="微软雅黑" pitchFamily="18" charset="0"/>
                <a:cs typeface="微软雅黑" pitchFamily="18" charset="0"/>
              </a:rPr>
              <a:t>优课评选</a:t>
            </a:r>
          </a:p>
          <a:p>
            <a:pPr>
              <a:lnSpc>
                <a:spcPts val="2700"/>
              </a:lnSpc>
              <a:tabLst>
                <a:tab pos="1155700" algn="l"/>
              </a:tabLst>
            </a:pPr>
            <a:r>
              <a:rPr lang="en-US" altLang="zh-CN" dirty="0" smtClean="0"/>
              <a:t>	</a:t>
            </a:r>
            <a:r>
              <a:rPr lang="en-US" altLang="zh-CN" sz="1596" dirty="0" smtClean="0">
                <a:solidFill>
                  <a:srgbClr val="E46C0A"/>
                </a:solidFill>
                <a:latin typeface="Wingdings" pitchFamily="18" charset="0"/>
                <a:cs typeface="Wingdings" pitchFamily="18" charset="0"/>
              </a:rPr>
              <a:t></a:t>
            </a:r>
            <a:r>
              <a:rPr lang="en-US" altLang="zh-CN" sz="1596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1596" b="1" dirty="0" smtClean="0">
                <a:solidFill>
                  <a:srgbClr val="E46C0A"/>
                </a:solidFill>
                <a:latin typeface="微软雅黑" pitchFamily="18" charset="0"/>
                <a:cs typeface="微软雅黑" pitchFamily="18" charset="0"/>
              </a:rPr>
              <a:t>区县推荐:</a:t>
            </a:r>
          </a:p>
        </p:txBody>
      </p:sp>
      <p:sp>
        <p:nvSpPr>
          <p:cNvPr id="25" name="TextBox 1"/>
          <p:cNvSpPr txBox="1"/>
          <p:nvPr/>
        </p:nvSpPr>
        <p:spPr>
          <a:xfrm>
            <a:off x="1117600" y="1460500"/>
            <a:ext cx="914400" cy="9779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2300"/>
              </a:lnSpc>
              <a:tabLst>
                <a:tab pos="330200" algn="l"/>
              </a:tabLst>
            </a:pPr>
            <a:r>
              <a:rPr lang="en-US" altLang="zh-CN" dirty="0" smtClean="0"/>
              <a:t>	</a:t>
            </a:r>
            <a:r>
              <a:rPr lang="en-US" altLang="zh-CN" sz="1800" b="1" dirty="0" smtClean="0">
                <a:solidFill>
                  <a:srgbClr val="FFFFFF"/>
                </a:solidFill>
                <a:latin typeface="微软雅黑" pitchFamily="18" charset="0"/>
                <a:cs typeface="微软雅黑" pitchFamily="18" charset="0"/>
              </a:rPr>
              <a:t>②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2400"/>
              </a:lnSpc>
              <a:tabLst>
                <a:tab pos="330200" algn="l"/>
              </a:tabLst>
            </a:pPr>
            <a:r>
              <a:rPr lang="en-US" altLang="zh-CN" sz="1802" b="1" dirty="0" smtClean="0">
                <a:solidFill>
                  <a:srgbClr val="000000"/>
                </a:solidFill>
                <a:latin typeface="微软雅黑" pitchFamily="18" charset="0"/>
                <a:cs typeface="微软雅黑" pitchFamily="18" charset="0"/>
              </a:rPr>
              <a:t>评选程序</a:t>
            </a:r>
          </a:p>
        </p:txBody>
      </p:sp>
      <p:sp>
        <p:nvSpPr>
          <p:cNvPr id="26" name="TextBox 1"/>
          <p:cNvSpPr txBox="1"/>
          <p:nvPr/>
        </p:nvSpPr>
        <p:spPr>
          <a:xfrm>
            <a:off x="2425700" y="1549400"/>
            <a:ext cx="6426200" cy="36830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2000"/>
              </a:lnSpc>
              <a:tabLst>
                <a:tab pos="292100" algn="l"/>
                <a:tab pos="304800" algn="l"/>
                <a:tab pos="6159500" algn="l"/>
              </a:tabLst>
            </a:pPr>
            <a:r>
              <a:rPr lang="en-US" altLang="zh-CN" dirty="0" smtClean="0"/>
              <a:t>	</a:t>
            </a:r>
            <a:r>
              <a:rPr lang="en-US" altLang="zh-CN" sz="1596" dirty="0" smtClean="0">
                <a:solidFill>
                  <a:srgbClr val="000000"/>
                </a:solidFill>
                <a:latin typeface="微软雅黑" pitchFamily="18" charset="0"/>
                <a:cs typeface="微软雅黑" pitchFamily="18" charset="0"/>
              </a:rPr>
              <a:t>7月上旬，各区县将评选出的区级“优课”向由市教委教研室、市</a:t>
            </a:r>
          </a:p>
          <a:p>
            <a:pPr>
              <a:lnSpc>
                <a:spcPts val="2500"/>
              </a:lnSpc>
              <a:tabLst>
                <a:tab pos="292100" algn="l"/>
                <a:tab pos="304800" algn="l"/>
                <a:tab pos="6159500" algn="l"/>
              </a:tabLst>
            </a:pPr>
            <a:r>
              <a:rPr lang="en-US" altLang="zh-CN" sz="1596" dirty="0" smtClean="0">
                <a:solidFill>
                  <a:srgbClr val="000000"/>
                </a:solidFill>
                <a:latin typeface="微软雅黑" pitchFamily="18" charset="0"/>
                <a:cs typeface="微软雅黑" pitchFamily="18" charset="0"/>
              </a:rPr>
              <a:t>电化教育馆等相关部门成员组成的市“优课”评选工作小组进行推荐。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2400"/>
              </a:lnSpc>
              <a:tabLst>
                <a:tab pos="292100" algn="l"/>
                <a:tab pos="304800" algn="l"/>
                <a:tab pos="6159500" algn="l"/>
              </a:tabLst>
            </a:pPr>
            <a:r>
              <a:rPr lang="en-US" altLang="zh-CN" sz="1596" dirty="0" smtClean="0">
                <a:solidFill>
                  <a:srgbClr val="E46C0A"/>
                </a:solidFill>
                <a:latin typeface="Wingdings" pitchFamily="18" charset="0"/>
                <a:cs typeface="Wingdings" pitchFamily="18" charset="0"/>
              </a:rPr>
              <a:t></a:t>
            </a:r>
            <a:r>
              <a:rPr lang="en-US" altLang="zh-CN" sz="1596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1596" b="1" dirty="0" smtClean="0">
                <a:solidFill>
                  <a:srgbClr val="E46C0A"/>
                </a:solidFill>
                <a:latin typeface="微软雅黑" pitchFamily="18" charset="0"/>
                <a:cs typeface="微软雅黑" pitchFamily="18" charset="0"/>
              </a:rPr>
              <a:t>市电教馆技术初审:</a:t>
            </a:r>
          </a:p>
          <a:p>
            <a:pPr>
              <a:lnSpc>
                <a:spcPts val="2500"/>
              </a:lnSpc>
              <a:tabLst>
                <a:tab pos="292100" algn="l"/>
                <a:tab pos="304800" algn="l"/>
                <a:tab pos="6159500" algn="l"/>
              </a:tabLst>
            </a:pPr>
            <a:r>
              <a:rPr lang="en-US" altLang="zh-CN" dirty="0" smtClean="0"/>
              <a:t>		</a:t>
            </a:r>
            <a:r>
              <a:rPr lang="en-US" altLang="zh-CN" sz="1596" dirty="0" smtClean="0">
                <a:solidFill>
                  <a:srgbClr val="000000"/>
                </a:solidFill>
                <a:latin typeface="微软雅黑" pitchFamily="18" charset="0"/>
                <a:cs typeface="微软雅黑" pitchFamily="18" charset="0"/>
              </a:rPr>
              <a:t>7月下旬，根据《“优课”录像课例制作、上传技术要求》以及</a:t>
            </a:r>
          </a:p>
          <a:p>
            <a:pPr>
              <a:lnSpc>
                <a:spcPts val="2500"/>
              </a:lnSpc>
              <a:tabLst>
                <a:tab pos="292100" algn="l"/>
                <a:tab pos="304800" algn="l"/>
                <a:tab pos="6159500" algn="l"/>
              </a:tabLst>
            </a:pPr>
            <a:r>
              <a:rPr lang="en-US" altLang="zh-CN" sz="1596" dirty="0" smtClean="0">
                <a:solidFill>
                  <a:srgbClr val="000000"/>
                </a:solidFill>
                <a:latin typeface="微软雅黑" pitchFamily="18" charset="0"/>
                <a:cs typeface="微软雅黑" pitchFamily="18" charset="0"/>
              </a:rPr>
              <a:t>“评选原则”对参评市级“优课”进行</a:t>
            </a:r>
            <a:r>
              <a:rPr lang="en-US" altLang="zh-CN" sz="1596" b="1" dirty="0" smtClean="0">
                <a:solidFill>
                  <a:srgbClr val="FF0000"/>
                </a:solidFill>
                <a:latin typeface="微软雅黑" pitchFamily="18" charset="0"/>
                <a:cs typeface="微软雅黑" pitchFamily="18" charset="0"/>
              </a:rPr>
              <a:t>技术</a:t>
            </a:r>
            <a:r>
              <a:rPr lang="en-US" altLang="zh-CN" sz="1596" dirty="0" smtClean="0">
                <a:solidFill>
                  <a:srgbClr val="000000"/>
                </a:solidFill>
                <a:latin typeface="微软雅黑" pitchFamily="18" charset="0"/>
                <a:cs typeface="微软雅黑" pitchFamily="18" charset="0"/>
              </a:rPr>
              <a:t>和</a:t>
            </a:r>
            <a:r>
              <a:rPr lang="en-US" altLang="zh-CN" sz="1596" b="1" dirty="0" smtClean="0">
                <a:solidFill>
                  <a:srgbClr val="FF0000"/>
                </a:solidFill>
                <a:latin typeface="微软雅黑" pitchFamily="18" charset="0"/>
                <a:cs typeface="微软雅黑" pitchFamily="18" charset="0"/>
              </a:rPr>
              <a:t>网上晒课</a:t>
            </a:r>
            <a:r>
              <a:rPr lang="en-US" altLang="zh-CN" sz="1596" dirty="0" smtClean="0">
                <a:solidFill>
                  <a:srgbClr val="000000"/>
                </a:solidFill>
                <a:latin typeface="微软雅黑" pitchFamily="18" charset="0"/>
                <a:cs typeface="微软雅黑" pitchFamily="18" charset="0"/>
              </a:rPr>
              <a:t>情况初审。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2900"/>
              </a:lnSpc>
              <a:tabLst>
                <a:tab pos="292100" algn="l"/>
                <a:tab pos="304800" algn="l"/>
                <a:tab pos="6159500" algn="l"/>
              </a:tabLst>
            </a:pPr>
            <a:r>
              <a:rPr lang="en-US" altLang="zh-CN" sz="1596" dirty="0" smtClean="0">
                <a:solidFill>
                  <a:srgbClr val="E46C0A"/>
                </a:solidFill>
                <a:latin typeface="Wingdings" pitchFamily="18" charset="0"/>
                <a:cs typeface="Wingdings" pitchFamily="18" charset="0"/>
              </a:rPr>
              <a:t></a:t>
            </a:r>
            <a:r>
              <a:rPr lang="en-US" altLang="zh-CN" sz="1596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1596" b="1" dirty="0" smtClean="0">
                <a:solidFill>
                  <a:srgbClr val="E46C0A"/>
                </a:solidFill>
                <a:latin typeface="微软雅黑" pitchFamily="18" charset="0"/>
                <a:cs typeface="微软雅黑" pitchFamily="18" charset="0"/>
              </a:rPr>
              <a:t>市教研室学科评审:</a:t>
            </a:r>
          </a:p>
          <a:p>
            <a:pPr>
              <a:lnSpc>
                <a:spcPts val="2500"/>
              </a:lnSpc>
              <a:tabLst>
                <a:tab pos="292100" algn="l"/>
                <a:tab pos="304800" algn="l"/>
                <a:tab pos="6159500" algn="l"/>
              </a:tabLst>
            </a:pPr>
            <a:r>
              <a:rPr lang="en-US" altLang="zh-CN" dirty="0" smtClean="0"/>
              <a:t>		</a:t>
            </a:r>
            <a:r>
              <a:rPr lang="en-US" altLang="zh-CN" sz="1596" dirty="0" smtClean="0">
                <a:solidFill>
                  <a:srgbClr val="000000"/>
                </a:solidFill>
                <a:latin typeface="微软雅黑" pitchFamily="18" charset="0"/>
                <a:cs typeface="微软雅黑" pitchFamily="18" charset="0"/>
              </a:rPr>
              <a:t>9月市教委教研室专家对申报的市级“优课”进行二轮评审与复核，</a:t>
            </a:r>
          </a:p>
          <a:p>
            <a:pPr>
              <a:lnSpc>
                <a:spcPts val="2500"/>
              </a:lnSpc>
              <a:tabLst>
                <a:tab pos="292100" algn="l"/>
                <a:tab pos="304800" algn="l"/>
                <a:tab pos="6159500" algn="l"/>
              </a:tabLst>
            </a:pPr>
            <a:r>
              <a:rPr lang="en-US" altLang="zh-CN" sz="1596" dirty="0" smtClean="0">
                <a:solidFill>
                  <a:srgbClr val="000000"/>
                </a:solidFill>
                <a:latin typeface="微软雅黑" pitchFamily="18" charset="0"/>
                <a:cs typeface="微软雅黑" pitchFamily="18" charset="0"/>
              </a:rPr>
              <a:t>对符合推荐要求的“优课”报市教委审核后，授予“上海市优课”称</a:t>
            </a:r>
          </a:p>
          <a:p>
            <a:pPr>
              <a:lnSpc>
                <a:spcPts val="2400"/>
              </a:lnSpc>
              <a:tabLst>
                <a:tab pos="292100" algn="l"/>
                <a:tab pos="304800" algn="l"/>
                <a:tab pos="6159500" algn="l"/>
              </a:tabLst>
            </a:pPr>
            <a:r>
              <a:rPr lang="en-US" altLang="zh-CN" sz="1598" dirty="0" smtClean="0">
                <a:solidFill>
                  <a:srgbClr val="000000"/>
                </a:solidFill>
                <a:latin typeface="微软雅黑" pitchFamily="18" charset="0"/>
                <a:cs typeface="微软雅黑" pitchFamily="18" charset="0"/>
              </a:rPr>
              <a:t>号，并按照教育部要求推荐参加“部级优课”评选。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400"/>
              </a:lnSpc>
              <a:tabLst>
                <a:tab pos="292100" algn="l"/>
                <a:tab pos="304800" algn="l"/>
                <a:tab pos="6159500" algn="l"/>
              </a:tabLst>
            </a:pPr>
            <a:r>
              <a:rPr lang="en-US" altLang="zh-CN" dirty="0" smtClean="0"/>
              <a:t>			</a:t>
            </a:r>
            <a:r>
              <a:rPr lang="en-US" altLang="zh-CN" sz="1403" b="1" dirty="0" smtClean="0">
                <a:solidFill>
                  <a:srgbClr val="FFFFFF"/>
                </a:solidFill>
                <a:latin typeface="Calibri" pitchFamily="18" charset="0"/>
                <a:cs typeface="Calibri" pitchFamily="18" charset="0"/>
              </a:rPr>
              <a:t>15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/>
          <p:nvPr/>
        </p:nvSpPr>
        <p:spPr>
          <a:xfrm>
            <a:off x="0" y="0"/>
            <a:ext cx="9144000" cy="5143500"/>
          </a:xfrm>
          <a:custGeom>
            <a:avLst/>
            <a:gdLst>
              <a:gd name="connsiteX0" fmla="*/ 0 w 9144000"/>
              <a:gd name="connsiteY0" fmla="*/ 5143500 h 5143500"/>
              <a:gd name="connsiteX1" fmla="*/ 9144000 w 9144000"/>
              <a:gd name="connsiteY1" fmla="*/ 5143500 h 5143500"/>
              <a:gd name="connsiteX2" fmla="*/ 9144000 w 9144000"/>
              <a:gd name="connsiteY2" fmla="*/ 0 h 5143500"/>
              <a:gd name="connsiteX3" fmla="*/ 0 w 9144000"/>
              <a:gd name="connsiteY3" fmla="*/ 0 h 5143500"/>
              <a:gd name="connsiteX4" fmla="*/ 0 w 9144000"/>
              <a:gd name="connsiteY4" fmla="*/ 5143500 h 51435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9144000" h="5143500">
                <a:moveTo>
                  <a:pt x="0" y="5143500"/>
                </a:moveTo>
                <a:lnTo>
                  <a:pt x="9144000" y="5143500"/>
                </a:lnTo>
                <a:lnTo>
                  <a:pt x="9144000" y="0"/>
                </a:lnTo>
                <a:lnTo>
                  <a:pt x="0" y="0"/>
                </a:lnTo>
                <a:lnTo>
                  <a:pt x="0" y="5143500"/>
                </a:ln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Freeform 3"/>
          <p:cNvSpPr/>
          <p:nvPr/>
        </p:nvSpPr>
        <p:spPr>
          <a:xfrm>
            <a:off x="1080935" y="1491614"/>
            <a:ext cx="1152486" cy="190500"/>
          </a:xfrm>
          <a:custGeom>
            <a:avLst/>
            <a:gdLst>
              <a:gd name="connsiteX0" fmla="*/ 1152486 w 1152486"/>
              <a:gd name="connsiteY0" fmla="*/ 190500 h 190500"/>
              <a:gd name="connsiteX1" fmla="*/ 1148422 w 1152486"/>
              <a:gd name="connsiteY1" fmla="*/ 188976 h 190500"/>
              <a:gd name="connsiteX2" fmla="*/ 1131912 w 1152486"/>
              <a:gd name="connsiteY2" fmla="*/ 185927 h 190500"/>
              <a:gd name="connsiteX3" fmla="*/ 1105242 w 1152486"/>
              <a:gd name="connsiteY3" fmla="*/ 181483 h 190500"/>
              <a:gd name="connsiteX4" fmla="*/ 1068158 w 1152486"/>
              <a:gd name="connsiteY4" fmla="*/ 175386 h 190500"/>
              <a:gd name="connsiteX5" fmla="*/ 1020787 w 1152486"/>
              <a:gd name="connsiteY5" fmla="*/ 167894 h 190500"/>
              <a:gd name="connsiteX6" fmla="*/ 965288 w 1152486"/>
              <a:gd name="connsiteY6" fmla="*/ 160274 h 190500"/>
              <a:gd name="connsiteX7" fmla="*/ 901407 w 1152486"/>
              <a:gd name="connsiteY7" fmla="*/ 154177 h 190500"/>
              <a:gd name="connsiteX8" fmla="*/ 829398 w 1152486"/>
              <a:gd name="connsiteY8" fmla="*/ 148208 h 190500"/>
              <a:gd name="connsiteX9" fmla="*/ 751166 w 1152486"/>
              <a:gd name="connsiteY9" fmla="*/ 143636 h 190500"/>
              <a:gd name="connsiteX10" fmla="*/ 664806 w 1152486"/>
              <a:gd name="connsiteY10" fmla="*/ 139064 h 190500"/>
              <a:gd name="connsiteX11" fmla="*/ 572096 w 1152486"/>
              <a:gd name="connsiteY11" fmla="*/ 139064 h 190500"/>
              <a:gd name="connsiteX12" fmla="*/ 479513 w 1152486"/>
              <a:gd name="connsiteY12" fmla="*/ 139064 h 190500"/>
              <a:gd name="connsiteX13" fmla="*/ 395185 w 1152486"/>
              <a:gd name="connsiteY13" fmla="*/ 143636 h 190500"/>
              <a:gd name="connsiteX14" fmla="*/ 316953 w 1152486"/>
              <a:gd name="connsiteY14" fmla="*/ 148208 h 190500"/>
              <a:gd name="connsiteX15" fmla="*/ 244944 w 1152486"/>
              <a:gd name="connsiteY15" fmla="*/ 154177 h 190500"/>
              <a:gd name="connsiteX16" fmla="*/ 183172 w 1152486"/>
              <a:gd name="connsiteY16" fmla="*/ 160274 h 190500"/>
              <a:gd name="connsiteX17" fmla="*/ 129654 w 1152486"/>
              <a:gd name="connsiteY17" fmla="*/ 167894 h 190500"/>
              <a:gd name="connsiteX18" fmla="*/ 84378 w 1152486"/>
              <a:gd name="connsiteY18" fmla="*/ 175386 h 190500"/>
              <a:gd name="connsiteX19" fmla="*/ 47332 w 1152486"/>
              <a:gd name="connsiteY19" fmla="*/ 181483 h 190500"/>
              <a:gd name="connsiteX20" fmla="*/ 20586 w 1152486"/>
              <a:gd name="connsiteY20" fmla="*/ 185927 h 190500"/>
              <a:gd name="connsiteX21" fmla="*/ 6172 w 1152486"/>
              <a:gd name="connsiteY21" fmla="*/ 188976 h 190500"/>
              <a:gd name="connsiteX22" fmla="*/ 0 w 1152486"/>
              <a:gd name="connsiteY22" fmla="*/ 190500 h 190500"/>
              <a:gd name="connsiteX23" fmla="*/ 0 w 1152486"/>
              <a:gd name="connsiteY23" fmla="*/ 46863 h 190500"/>
              <a:gd name="connsiteX24" fmla="*/ 576287 w 1152486"/>
              <a:gd name="connsiteY24" fmla="*/ 0 h 190500"/>
              <a:gd name="connsiteX25" fmla="*/ 1152486 w 1152486"/>
              <a:gd name="connsiteY25" fmla="*/ 46863 h 190500"/>
              <a:gd name="connsiteX26" fmla="*/ 1152486 w 1152486"/>
              <a:gd name="connsiteY26" fmla="*/ 190500 h 1905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  <a:cxn ang="11">
                <a:pos x="connsiteX11" y="connsiteY11"/>
              </a:cxn>
              <a:cxn ang="12">
                <a:pos x="connsiteX12" y="connsiteY12"/>
              </a:cxn>
              <a:cxn ang="13">
                <a:pos x="connsiteX13" y="connsiteY13"/>
              </a:cxn>
              <a:cxn ang="14">
                <a:pos x="connsiteX14" y="connsiteY14"/>
              </a:cxn>
              <a:cxn ang="15">
                <a:pos x="connsiteX15" y="connsiteY15"/>
              </a:cxn>
              <a:cxn ang="16">
                <a:pos x="connsiteX16" y="connsiteY16"/>
              </a:cxn>
              <a:cxn ang="17">
                <a:pos x="connsiteX17" y="connsiteY17"/>
              </a:cxn>
              <a:cxn ang="18">
                <a:pos x="connsiteX18" y="connsiteY18"/>
              </a:cxn>
              <a:cxn ang="19">
                <a:pos x="connsiteX19" y="connsiteY19"/>
              </a:cxn>
              <a:cxn ang="20">
                <a:pos x="connsiteX20" y="connsiteY20"/>
              </a:cxn>
              <a:cxn ang="21">
                <a:pos x="connsiteX21" y="connsiteY21"/>
              </a:cxn>
              <a:cxn ang="22">
                <a:pos x="connsiteX22" y="connsiteY22"/>
              </a:cxn>
              <a:cxn ang="23">
                <a:pos x="connsiteX23" y="connsiteY23"/>
              </a:cxn>
              <a:cxn ang="24">
                <a:pos x="connsiteX24" y="connsiteY24"/>
              </a:cxn>
              <a:cxn ang="25">
                <a:pos x="connsiteX25" y="connsiteY25"/>
              </a:cxn>
              <a:cxn ang="26">
                <a:pos x="connsiteX26" y="connsiteY26"/>
              </a:cxn>
            </a:cxnLst>
            <a:rect l="l" t="t" r="r" b="b"/>
            <a:pathLst>
              <a:path w="1152486" h="190500">
                <a:moveTo>
                  <a:pt x="1152486" y="190500"/>
                </a:moveTo>
                <a:lnTo>
                  <a:pt x="1148422" y="188976"/>
                </a:lnTo>
                <a:lnTo>
                  <a:pt x="1131912" y="185927"/>
                </a:lnTo>
                <a:lnTo>
                  <a:pt x="1105242" y="181483"/>
                </a:lnTo>
                <a:lnTo>
                  <a:pt x="1068158" y="175386"/>
                </a:lnTo>
                <a:lnTo>
                  <a:pt x="1020787" y="167894"/>
                </a:lnTo>
                <a:lnTo>
                  <a:pt x="965288" y="160274"/>
                </a:lnTo>
                <a:lnTo>
                  <a:pt x="901407" y="154177"/>
                </a:lnTo>
                <a:lnTo>
                  <a:pt x="829398" y="148208"/>
                </a:lnTo>
                <a:lnTo>
                  <a:pt x="751166" y="143636"/>
                </a:lnTo>
                <a:lnTo>
                  <a:pt x="664806" y="139064"/>
                </a:lnTo>
                <a:lnTo>
                  <a:pt x="572096" y="139064"/>
                </a:lnTo>
                <a:lnTo>
                  <a:pt x="479513" y="139064"/>
                </a:lnTo>
                <a:lnTo>
                  <a:pt x="395185" y="143636"/>
                </a:lnTo>
                <a:lnTo>
                  <a:pt x="316953" y="148208"/>
                </a:lnTo>
                <a:lnTo>
                  <a:pt x="244944" y="154177"/>
                </a:lnTo>
                <a:lnTo>
                  <a:pt x="183172" y="160274"/>
                </a:lnTo>
                <a:lnTo>
                  <a:pt x="129654" y="167894"/>
                </a:lnTo>
                <a:lnTo>
                  <a:pt x="84378" y="175386"/>
                </a:lnTo>
                <a:lnTo>
                  <a:pt x="47332" y="181483"/>
                </a:lnTo>
                <a:lnTo>
                  <a:pt x="20586" y="185927"/>
                </a:lnTo>
                <a:lnTo>
                  <a:pt x="6172" y="188976"/>
                </a:lnTo>
                <a:lnTo>
                  <a:pt x="0" y="190500"/>
                </a:lnTo>
                <a:lnTo>
                  <a:pt x="0" y="46863"/>
                </a:lnTo>
                <a:lnTo>
                  <a:pt x="576287" y="0"/>
                </a:lnTo>
                <a:lnTo>
                  <a:pt x="1152486" y="46863"/>
                </a:lnTo>
                <a:lnTo>
                  <a:pt x="1152486" y="190500"/>
                </a:lnTo>
              </a:path>
            </a:pathLst>
          </a:custGeom>
          <a:solidFill>
            <a:srgbClr val="D9D9D9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Freeform 3"/>
          <p:cNvSpPr/>
          <p:nvPr/>
        </p:nvSpPr>
        <p:spPr>
          <a:xfrm>
            <a:off x="0" y="50"/>
            <a:ext cx="9144000" cy="899998"/>
          </a:xfrm>
          <a:custGeom>
            <a:avLst/>
            <a:gdLst>
              <a:gd name="connsiteX0" fmla="*/ 0 w 9144000"/>
              <a:gd name="connsiteY0" fmla="*/ 899998 h 899998"/>
              <a:gd name="connsiteX1" fmla="*/ 9144000 w 9144000"/>
              <a:gd name="connsiteY1" fmla="*/ 899998 h 899998"/>
              <a:gd name="connsiteX2" fmla="*/ 9144000 w 9144000"/>
              <a:gd name="connsiteY2" fmla="*/ 0 h 899998"/>
              <a:gd name="connsiteX3" fmla="*/ 0 w 9144000"/>
              <a:gd name="connsiteY3" fmla="*/ 0 h 899998"/>
              <a:gd name="connsiteX4" fmla="*/ 0 w 9144000"/>
              <a:gd name="connsiteY4" fmla="*/ 899998 h 899998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9144000" h="899998">
                <a:moveTo>
                  <a:pt x="0" y="899998"/>
                </a:moveTo>
                <a:lnTo>
                  <a:pt x="9144000" y="899998"/>
                </a:lnTo>
                <a:lnTo>
                  <a:pt x="9144000" y="0"/>
                </a:lnTo>
                <a:lnTo>
                  <a:pt x="0" y="0"/>
                </a:lnTo>
                <a:lnTo>
                  <a:pt x="0" y="899998"/>
                </a:lnTo>
              </a:path>
            </a:pathLst>
          </a:custGeom>
          <a:solidFill>
            <a:srgbClr val="246E30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Freeform 3"/>
          <p:cNvSpPr/>
          <p:nvPr/>
        </p:nvSpPr>
        <p:spPr>
          <a:xfrm>
            <a:off x="-6350" y="823722"/>
            <a:ext cx="3829177" cy="22225"/>
          </a:xfrm>
          <a:custGeom>
            <a:avLst/>
            <a:gdLst>
              <a:gd name="connsiteX0" fmla="*/ 6350 w 3829177"/>
              <a:gd name="connsiteY0" fmla="*/ 6350 h 22225"/>
              <a:gd name="connsiteX1" fmla="*/ 3822827 w 3829177"/>
              <a:gd name="connsiteY1" fmla="*/ 6350 h 22225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</a:cxnLst>
            <a:rect l="l" t="t" r="r" b="b"/>
            <a:pathLst>
              <a:path w="3829177" h="22225">
                <a:moveTo>
                  <a:pt x="6350" y="6350"/>
                </a:moveTo>
                <a:lnTo>
                  <a:pt x="3822827" y="6350"/>
                </a:lnTo>
              </a:path>
            </a:pathLst>
          </a:custGeom>
          <a:ln w="12700">
            <a:solidFill>
              <a:srgbClr val="FFFFFF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Freeform 3"/>
          <p:cNvSpPr/>
          <p:nvPr/>
        </p:nvSpPr>
        <p:spPr>
          <a:xfrm>
            <a:off x="-6350" y="71247"/>
            <a:ext cx="3829177" cy="22225"/>
          </a:xfrm>
          <a:custGeom>
            <a:avLst/>
            <a:gdLst>
              <a:gd name="connsiteX0" fmla="*/ 6350 w 3829177"/>
              <a:gd name="connsiteY0" fmla="*/ 6350 h 22225"/>
              <a:gd name="connsiteX1" fmla="*/ 3822827 w 3829177"/>
              <a:gd name="connsiteY1" fmla="*/ 6350 h 22225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</a:cxnLst>
            <a:rect l="l" t="t" r="r" b="b"/>
            <a:pathLst>
              <a:path w="3829177" h="22225">
                <a:moveTo>
                  <a:pt x="6350" y="6350"/>
                </a:moveTo>
                <a:lnTo>
                  <a:pt x="3822827" y="6350"/>
                </a:lnTo>
              </a:path>
            </a:pathLst>
          </a:custGeom>
          <a:ln w="12700">
            <a:solidFill>
              <a:srgbClr val="FFFFFF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Freeform 3"/>
          <p:cNvSpPr/>
          <p:nvPr/>
        </p:nvSpPr>
        <p:spPr>
          <a:xfrm>
            <a:off x="468896" y="261493"/>
            <a:ext cx="72186" cy="63881"/>
          </a:xfrm>
          <a:custGeom>
            <a:avLst/>
            <a:gdLst>
              <a:gd name="connsiteX0" fmla="*/ 72186 w 72186"/>
              <a:gd name="connsiteY0" fmla="*/ 49022 h 63881"/>
              <a:gd name="connsiteX1" fmla="*/ 55879 w 72186"/>
              <a:gd name="connsiteY1" fmla="*/ 63881 h 63881"/>
              <a:gd name="connsiteX2" fmla="*/ 18618 w 72186"/>
              <a:gd name="connsiteY2" fmla="*/ 63881 h 63881"/>
              <a:gd name="connsiteX3" fmla="*/ 0 w 72186"/>
              <a:gd name="connsiteY3" fmla="*/ 49022 h 63881"/>
              <a:gd name="connsiteX4" fmla="*/ 0 w 72186"/>
              <a:gd name="connsiteY4" fmla="*/ 14986 h 63881"/>
              <a:gd name="connsiteX5" fmla="*/ 18618 w 72186"/>
              <a:gd name="connsiteY5" fmla="*/ 0 h 63881"/>
              <a:gd name="connsiteX6" fmla="*/ 55879 w 72186"/>
              <a:gd name="connsiteY6" fmla="*/ 0 h 63881"/>
              <a:gd name="connsiteX7" fmla="*/ 72186 w 72186"/>
              <a:gd name="connsiteY7" fmla="*/ 14986 h 63881"/>
              <a:gd name="connsiteX8" fmla="*/ 72186 w 72186"/>
              <a:gd name="connsiteY8" fmla="*/ 49022 h 63881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</a:cxnLst>
            <a:rect l="l" t="t" r="r" b="b"/>
            <a:pathLst>
              <a:path w="72186" h="63881">
                <a:moveTo>
                  <a:pt x="72186" y="49022"/>
                </a:moveTo>
                <a:cubicBezTo>
                  <a:pt x="72186" y="57531"/>
                  <a:pt x="65201" y="63881"/>
                  <a:pt x="55879" y="63881"/>
                </a:cubicBezTo>
                <a:cubicBezTo>
                  <a:pt x="18618" y="63881"/>
                  <a:pt x="18618" y="63881"/>
                  <a:pt x="18618" y="63881"/>
                </a:cubicBezTo>
                <a:cubicBezTo>
                  <a:pt x="9309" y="63881"/>
                  <a:pt x="0" y="57531"/>
                  <a:pt x="0" y="49022"/>
                </a:cubicBezTo>
                <a:cubicBezTo>
                  <a:pt x="0" y="14986"/>
                  <a:pt x="0" y="14986"/>
                  <a:pt x="0" y="14986"/>
                </a:cubicBezTo>
                <a:cubicBezTo>
                  <a:pt x="0" y="6477"/>
                  <a:pt x="9309" y="0"/>
                  <a:pt x="18618" y="0"/>
                </a:cubicBezTo>
                <a:cubicBezTo>
                  <a:pt x="55879" y="0"/>
                  <a:pt x="55879" y="0"/>
                  <a:pt x="55879" y="0"/>
                </a:cubicBezTo>
                <a:cubicBezTo>
                  <a:pt x="65201" y="0"/>
                  <a:pt x="72186" y="6477"/>
                  <a:pt x="72186" y="14986"/>
                </a:cubicBezTo>
                <a:lnTo>
                  <a:pt x="72186" y="49022"/>
                </a:ln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Freeform 3"/>
          <p:cNvSpPr/>
          <p:nvPr/>
        </p:nvSpPr>
        <p:spPr>
          <a:xfrm>
            <a:off x="468896" y="380238"/>
            <a:ext cx="72186" cy="66547"/>
          </a:xfrm>
          <a:custGeom>
            <a:avLst/>
            <a:gdLst>
              <a:gd name="connsiteX0" fmla="*/ 72186 w 72186"/>
              <a:gd name="connsiteY0" fmla="*/ 51561 h 66547"/>
              <a:gd name="connsiteX1" fmla="*/ 55879 w 72186"/>
              <a:gd name="connsiteY1" fmla="*/ 66547 h 66547"/>
              <a:gd name="connsiteX2" fmla="*/ 18618 w 72186"/>
              <a:gd name="connsiteY2" fmla="*/ 66547 h 66547"/>
              <a:gd name="connsiteX3" fmla="*/ 0 w 72186"/>
              <a:gd name="connsiteY3" fmla="*/ 51561 h 66547"/>
              <a:gd name="connsiteX4" fmla="*/ 0 w 72186"/>
              <a:gd name="connsiteY4" fmla="*/ 17271 h 66547"/>
              <a:gd name="connsiteX5" fmla="*/ 18618 w 72186"/>
              <a:gd name="connsiteY5" fmla="*/ 0 h 66547"/>
              <a:gd name="connsiteX6" fmla="*/ 55879 w 72186"/>
              <a:gd name="connsiteY6" fmla="*/ 0 h 66547"/>
              <a:gd name="connsiteX7" fmla="*/ 72186 w 72186"/>
              <a:gd name="connsiteY7" fmla="*/ 17271 h 66547"/>
              <a:gd name="connsiteX8" fmla="*/ 72186 w 72186"/>
              <a:gd name="connsiteY8" fmla="*/ 51561 h 66547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</a:cxnLst>
            <a:rect l="l" t="t" r="r" b="b"/>
            <a:pathLst>
              <a:path w="72186" h="66547">
                <a:moveTo>
                  <a:pt x="72186" y="51561"/>
                </a:moveTo>
                <a:cubicBezTo>
                  <a:pt x="72186" y="60197"/>
                  <a:pt x="65201" y="66547"/>
                  <a:pt x="55879" y="66547"/>
                </a:cubicBezTo>
                <a:cubicBezTo>
                  <a:pt x="18618" y="66547"/>
                  <a:pt x="18618" y="66547"/>
                  <a:pt x="18618" y="66547"/>
                </a:cubicBezTo>
                <a:cubicBezTo>
                  <a:pt x="9309" y="66547"/>
                  <a:pt x="0" y="60197"/>
                  <a:pt x="0" y="51561"/>
                </a:cubicBezTo>
                <a:cubicBezTo>
                  <a:pt x="0" y="17271"/>
                  <a:pt x="0" y="17271"/>
                  <a:pt x="0" y="17271"/>
                </a:cubicBezTo>
                <a:cubicBezTo>
                  <a:pt x="0" y="8636"/>
                  <a:pt x="9309" y="0"/>
                  <a:pt x="18618" y="0"/>
                </a:cubicBezTo>
                <a:cubicBezTo>
                  <a:pt x="55879" y="0"/>
                  <a:pt x="55879" y="0"/>
                  <a:pt x="55879" y="0"/>
                </a:cubicBezTo>
                <a:cubicBezTo>
                  <a:pt x="65201" y="0"/>
                  <a:pt x="72186" y="8636"/>
                  <a:pt x="72186" y="17271"/>
                </a:cubicBezTo>
                <a:lnTo>
                  <a:pt x="72186" y="51561"/>
                </a:ln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Freeform 3"/>
          <p:cNvSpPr/>
          <p:nvPr/>
        </p:nvSpPr>
        <p:spPr>
          <a:xfrm>
            <a:off x="609307" y="261493"/>
            <a:ext cx="72186" cy="63881"/>
          </a:xfrm>
          <a:custGeom>
            <a:avLst/>
            <a:gdLst>
              <a:gd name="connsiteX0" fmla="*/ 72186 w 72186"/>
              <a:gd name="connsiteY0" fmla="*/ 49022 h 63881"/>
              <a:gd name="connsiteX1" fmla="*/ 55892 w 72186"/>
              <a:gd name="connsiteY1" fmla="*/ 63881 h 63881"/>
              <a:gd name="connsiteX2" fmla="*/ 18630 w 72186"/>
              <a:gd name="connsiteY2" fmla="*/ 63881 h 63881"/>
              <a:gd name="connsiteX3" fmla="*/ 0 w 72186"/>
              <a:gd name="connsiteY3" fmla="*/ 49022 h 63881"/>
              <a:gd name="connsiteX4" fmla="*/ 0 w 72186"/>
              <a:gd name="connsiteY4" fmla="*/ 14986 h 63881"/>
              <a:gd name="connsiteX5" fmla="*/ 18630 w 72186"/>
              <a:gd name="connsiteY5" fmla="*/ 0 h 63881"/>
              <a:gd name="connsiteX6" fmla="*/ 55892 w 72186"/>
              <a:gd name="connsiteY6" fmla="*/ 0 h 63881"/>
              <a:gd name="connsiteX7" fmla="*/ 72186 w 72186"/>
              <a:gd name="connsiteY7" fmla="*/ 14986 h 63881"/>
              <a:gd name="connsiteX8" fmla="*/ 72186 w 72186"/>
              <a:gd name="connsiteY8" fmla="*/ 49022 h 63881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</a:cxnLst>
            <a:rect l="l" t="t" r="r" b="b"/>
            <a:pathLst>
              <a:path w="72186" h="63881">
                <a:moveTo>
                  <a:pt x="72186" y="49022"/>
                </a:moveTo>
                <a:cubicBezTo>
                  <a:pt x="72186" y="57531"/>
                  <a:pt x="65201" y="63881"/>
                  <a:pt x="55892" y="63881"/>
                </a:cubicBezTo>
                <a:cubicBezTo>
                  <a:pt x="18630" y="63881"/>
                  <a:pt x="18630" y="63881"/>
                  <a:pt x="18630" y="63881"/>
                </a:cubicBezTo>
                <a:cubicBezTo>
                  <a:pt x="9321" y="63881"/>
                  <a:pt x="0" y="57531"/>
                  <a:pt x="0" y="49022"/>
                </a:cubicBezTo>
                <a:cubicBezTo>
                  <a:pt x="0" y="14986"/>
                  <a:pt x="0" y="14986"/>
                  <a:pt x="0" y="14986"/>
                </a:cubicBezTo>
                <a:cubicBezTo>
                  <a:pt x="0" y="6477"/>
                  <a:pt x="9321" y="0"/>
                  <a:pt x="18630" y="0"/>
                </a:cubicBezTo>
                <a:cubicBezTo>
                  <a:pt x="55892" y="0"/>
                  <a:pt x="55892" y="0"/>
                  <a:pt x="55892" y="0"/>
                </a:cubicBezTo>
                <a:cubicBezTo>
                  <a:pt x="65201" y="0"/>
                  <a:pt x="72186" y="6477"/>
                  <a:pt x="72186" y="14986"/>
                </a:cubicBezTo>
                <a:lnTo>
                  <a:pt x="72186" y="49022"/>
                </a:ln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Freeform 3"/>
          <p:cNvSpPr/>
          <p:nvPr/>
        </p:nvSpPr>
        <p:spPr>
          <a:xfrm>
            <a:off x="609307" y="380238"/>
            <a:ext cx="72186" cy="66547"/>
          </a:xfrm>
          <a:custGeom>
            <a:avLst/>
            <a:gdLst>
              <a:gd name="connsiteX0" fmla="*/ 72186 w 72186"/>
              <a:gd name="connsiteY0" fmla="*/ 51561 h 66547"/>
              <a:gd name="connsiteX1" fmla="*/ 55892 w 72186"/>
              <a:gd name="connsiteY1" fmla="*/ 66547 h 66547"/>
              <a:gd name="connsiteX2" fmla="*/ 18630 w 72186"/>
              <a:gd name="connsiteY2" fmla="*/ 66547 h 66547"/>
              <a:gd name="connsiteX3" fmla="*/ 0 w 72186"/>
              <a:gd name="connsiteY3" fmla="*/ 51561 h 66547"/>
              <a:gd name="connsiteX4" fmla="*/ 0 w 72186"/>
              <a:gd name="connsiteY4" fmla="*/ 17271 h 66547"/>
              <a:gd name="connsiteX5" fmla="*/ 18630 w 72186"/>
              <a:gd name="connsiteY5" fmla="*/ 0 h 66547"/>
              <a:gd name="connsiteX6" fmla="*/ 55892 w 72186"/>
              <a:gd name="connsiteY6" fmla="*/ 0 h 66547"/>
              <a:gd name="connsiteX7" fmla="*/ 72186 w 72186"/>
              <a:gd name="connsiteY7" fmla="*/ 17271 h 66547"/>
              <a:gd name="connsiteX8" fmla="*/ 72186 w 72186"/>
              <a:gd name="connsiteY8" fmla="*/ 51561 h 66547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</a:cxnLst>
            <a:rect l="l" t="t" r="r" b="b"/>
            <a:pathLst>
              <a:path w="72186" h="66547">
                <a:moveTo>
                  <a:pt x="72186" y="51561"/>
                </a:moveTo>
                <a:cubicBezTo>
                  <a:pt x="72186" y="60197"/>
                  <a:pt x="65201" y="66547"/>
                  <a:pt x="55892" y="66547"/>
                </a:cubicBezTo>
                <a:cubicBezTo>
                  <a:pt x="18630" y="66547"/>
                  <a:pt x="18630" y="66547"/>
                  <a:pt x="18630" y="66547"/>
                </a:cubicBezTo>
                <a:cubicBezTo>
                  <a:pt x="9321" y="66547"/>
                  <a:pt x="0" y="60197"/>
                  <a:pt x="0" y="51561"/>
                </a:cubicBezTo>
                <a:cubicBezTo>
                  <a:pt x="0" y="17271"/>
                  <a:pt x="0" y="17271"/>
                  <a:pt x="0" y="17271"/>
                </a:cubicBezTo>
                <a:cubicBezTo>
                  <a:pt x="0" y="8636"/>
                  <a:pt x="9321" y="0"/>
                  <a:pt x="18630" y="0"/>
                </a:cubicBezTo>
                <a:cubicBezTo>
                  <a:pt x="55892" y="0"/>
                  <a:pt x="55892" y="0"/>
                  <a:pt x="55892" y="0"/>
                </a:cubicBezTo>
                <a:cubicBezTo>
                  <a:pt x="65201" y="0"/>
                  <a:pt x="72186" y="8636"/>
                  <a:pt x="72186" y="17271"/>
                </a:cubicBezTo>
                <a:lnTo>
                  <a:pt x="72186" y="51561"/>
                </a:ln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Freeform 3"/>
          <p:cNvSpPr/>
          <p:nvPr/>
        </p:nvSpPr>
        <p:spPr>
          <a:xfrm>
            <a:off x="609307" y="501650"/>
            <a:ext cx="72186" cy="63880"/>
          </a:xfrm>
          <a:custGeom>
            <a:avLst/>
            <a:gdLst>
              <a:gd name="connsiteX0" fmla="*/ 72186 w 72186"/>
              <a:gd name="connsiteY0" fmla="*/ 49022 h 63880"/>
              <a:gd name="connsiteX1" fmla="*/ 55892 w 72186"/>
              <a:gd name="connsiteY1" fmla="*/ 63880 h 63880"/>
              <a:gd name="connsiteX2" fmla="*/ 18630 w 72186"/>
              <a:gd name="connsiteY2" fmla="*/ 63880 h 63880"/>
              <a:gd name="connsiteX3" fmla="*/ 0 w 72186"/>
              <a:gd name="connsiteY3" fmla="*/ 49022 h 63880"/>
              <a:gd name="connsiteX4" fmla="*/ 0 w 72186"/>
              <a:gd name="connsiteY4" fmla="*/ 14986 h 63880"/>
              <a:gd name="connsiteX5" fmla="*/ 18630 w 72186"/>
              <a:gd name="connsiteY5" fmla="*/ 0 h 63880"/>
              <a:gd name="connsiteX6" fmla="*/ 55892 w 72186"/>
              <a:gd name="connsiteY6" fmla="*/ 0 h 63880"/>
              <a:gd name="connsiteX7" fmla="*/ 72186 w 72186"/>
              <a:gd name="connsiteY7" fmla="*/ 14986 h 63880"/>
              <a:gd name="connsiteX8" fmla="*/ 72186 w 72186"/>
              <a:gd name="connsiteY8" fmla="*/ 49022 h 6388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</a:cxnLst>
            <a:rect l="l" t="t" r="r" b="b"/>
            <a:pathLst>
              <a:path w="72186" h="63880">
                <a:moveTo>
                  <a:pt x="72186" y="49022"/>
                </a:moveTo>
                <a:cubicBezTo>
                  <a:pt x="72186" y="57530"/>
                  <a:pt x="65201" y="63880"/>
                  <a:pt x="55892" y="63880"/>
                </a:cubicBezTo>
                <a:cubicBezTo>
                  <a:pt x="18630" y="63880"/>
                  <a:pt x="18630" y="63880"/>
                  <a:pt x="18630" y="63880"/>
                </a:cubicBezTo>
                <a:cubicBezTo>
                  <a:pt x="9321" y="63880"/>
                  <a:pt x="0" y="57530"/>
                  <a:pt x="0" y="49022"/>
                </a:cubicBezTo>
                <a:cubicBezTo>
                  <a:pt x="0" y="14986"/>
                  <a:pt x="0" y="14986"/>
                  <a:pt x="0" y="14986"/>
                </a:cubicBezTo>
                <a:cubicBezTo>
                  <a:pt x="0" y="6476"/>
                  <a:pt x="9321" y="0"/>
                  <a:pt x="18630" y="0"/>
                </a:cubicBezTo>
                <a:cubicBezTo>
                  <a:pt x="55892" y="0"/>
                  <a:pt x="55892" y="0"/>
                  <a:pt x="55892" y="0"/>
                </a:cubicBezTo>
                <a:cubicBezTo>
                  <a:pt x="65201" y="0"/>
                  <a:pt x="72186" y="6476"/>
                  <a:pt x="72186" y="14986"/>
                </a:cubicBezTo>
                <a:lnTo>
                  <a:pt x="72186" y="49022"/>
                </a:ln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Freeform 3"/>
          <p:cNvSpPr/>
          <p:nvPr/>
        </p:nvSpPr>
        <p:spPr>
          <a:xfrm>
            <a:off x="751712" y="261493"/>
            <a:ext cx="69215" cy="63881"/>
          </a:xfrm>
          <a:custGeom>
            <a:avLst/>
            <a:gdLst>
              <a:gd name="connsiteX0" fmla="*/ 69215 w 69215"/>
              <a:gd name="connsiteY0" fmla="*/ 49022 h 63881"/>
              <a:gd name="connsiteX1" fmla="*/ 53073 w 69215"/>
              <a:gd name="connsiteY1" fmla="*/ 63881 h 63881"/>
              <a:gd name="connsiteX2" fmla="*/ 16154 w 69215"/>
              <a:gd name="connsiteY2" fmla="*/ 63881 h 63881"/>
              <a:gd name="connsiteX3" fmla="*/ 0 w 69215"/>
              <a:gd name="connsiteY3" fmla="*/ 49022 h 63881"/>
              <a:gd name="connsiteX4" fmla="*/ 0 w 69215"/>
              <a:gd name="connsiteY4" fmla="*/ 14986 h 63881"/>
              <a:gd name="connsiteX5" fmla="*/ 16154 w 69215"/>
              <a:gd name="connsiteY5" fmla="*/ 0 h 63881"/>
              <a:gd name="connsiteX6" fmla="*/ 53073 w 69215"/>
              <a:gd name="connsiteY6" fmla="*/ 0 h 63881"/>
              <a:gd name="connsiteX7" fmla="*/ 69215 w 69215"/>
              <a:gd name="connsiteY7" fmla="*/ 14986 h 63881"/>
              <a:gd name="connsiteX8" fmla="*/ 69215 w 69215"/>
              <a:gd name="connsiteY8" fmla="*/ 49022 h 63881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</a:cxnLst>
            <a:rect l="l" t="t" r="r" b="b"/>
            <a:pathLst>
              <a:path w="69215" h="63881">
                <a:moveTo>
                  <a:pt x="69215" y="49022"/>
                </a:moveTo>
                <a:cubicBezTo>
                  <a:pt x="69215" y="57531"/>
                  <a:pt x="62293" y="63881"/>
                  <a:pt x="53073" y="63881"/>
                </a:cubicBezTo>
                <a:cubicBezTo>
                  <a:pt x="16154" y="63881"/>
                  <a:pt x="16154" y="63881"/>
                  <a:pt x="16154" y="63881"/>
                </a:cubicBezTo>
                <a:cubicBezTo>
                  <a:pt x="6921" y="63881"/>
                  <a:pt x="0" y="57531"/>
                  <a:pt x="0" y="49022"/>
                </a:cubicBezTo>
                <a:cubicBezTo>
                  <a:pt x="0" y="14986"/>
                  <a:pt x="0" y="14986"/>
                  <a:pt x="0" y="14986"/>
                </a:cubicBezTo>
                <a:cubicBezTo>
                  <a:pt x="0" y="6477"/>
                  <a:pt x="6921" y="0"/>
                  <a:pt x="16154" y="0"/>
                </a:cubicBezTo>
                <a:cubicBezTo>
                  <a:pt x="53073" y="0"/>
                  <a:pt x="53073" y="0"/>
                  <a:pt x="53073" y="0"/>
                </a:cubicBezTo>
                <a:cubicBezTo>
                  <a:pt x="62293" y="0"/>
                  <a:pt x="69215" y="6477"/>
                  <a:pt x="69215" y="14986"/>
                </a:cubicBezTo>
                <a:lnTo>
                  <a:pt x="69215" y="49022"/>
                </a:ln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Freeform 3"/>
          <p:cNvSpPr/>
          <p:nvPr/>
        </p:nvSpPr>
        <p:spPr>
          <a:xfrm>
            <a:off x="751712" y="380238"/>
            <a:ext cx="69215" cy="66547"/>
          </a:xfrm>
          <a:custGeom>
            <a:avLst/>
            <a:gdLst>
              <a:gd name="connsiteX0" fmla="*/ 69215 w 69215"/>
              <a:gd name="connsiteY0" fmla="*/ 51561 h 66547"/>
              <a:gd name="connsiteX1" fmla="*/ 53073 w 69215"/>
              <a:gd name="connsiteY1" fmla="*/ 66547 h 66547"/>
              <a:gd name="connsiteX2" fmla="*/ 16154 w 69215"/>
              <a:gd name="connsiteY2" fmla="*/ 66547 h 66547"/>
              <a:gd name="connsiteX3" fmla="*/ 0 w 69215"/>
              <a:gd name="connsiteY3" fmla="*/ 51561 h 66547"/>
              <a:gd name="connsiteX4" fmla="*/ 0 w 69215"/>
              <a:gd name="connsiteY4" fmla="*/ 17271 h 66547"/>
              <a:gd name="connsiteX5" fmla="*/ 16154 w 69215"/>
              <a:gd name="connsiteY5" fmla="*/ 0 h 66547"/>
              <a:gd name="connsiteX6" fmla="*/ 53073 w 69215"/>
              <a:gd name="connsiteY6" fmla="*/ 0 h 66547"/>
              <a:gd name="connsiteX7" fmla="*/ 69215 w 69215"/>
              <a:gd name="connsiteY7" fmla="*/ 17271 h 66547"/>
              <a:gd name="connsiteX8" fmla="*/ 69215 w 69215"/>
              <a:gd name="connsiteY8" fmla="*/ 51561 h 66547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</a:cxnLst>
            <a:rect l="l" t="t" r="r" b="b"/>
            <a:pathLst>
              <a:path w="69215" h="66547">
                <a:moveTo>
                  <a:pt x="69215" y="51561"/>
                </a:moveTo>
                <a:cubicBezTo>
                  <a:pt x="69215" y="60197"/>
                  <a:pt x="62293" y="66547"/>
                  <a:pt x="53073" y="66547"/>
                </a:cubicBezTo>
                <a:cubicBezTo>
                  <a:pt x="16154" y="66547"/>
                  <a:pt x="16154" y="66547"/>
                  <a:pt x="16154" y="66547"/>
                </a:cubicBezTo>
                <a:cubicBezTo>
                  <a:pt x="6921" y="66547"/>
                  <a:pt x="0" y="60197"/>
                  <a:pt x="0" y="51561"/>
                </a:cubicBezTo>
                <a:cubicBezTo>
                  <a:pt x="0" y="17271"/>
                  <a:pt x="0" y="17271"/>
                  <a:pt x="0" y="17271"/>
                </a:cubicBezTo>
                <a:cubicBezTo>
                  <a:pt x="0" y="8636"/>
                  <a:pt x="6921" y="0"/>
                  <a:pt x="16154" y="0"/>
                </a:cubicBezTo>
                <a:cubicBezTo>
                  <a:pt x="53073" y="0"/>
                  <a:pt x="53073" y="0"/>
                  <a:pt x="53073" y="0"/>
                </a:cubicBezTo>
                <a:cubicBezTo>
                  <a:pt x="62293" y="0"/>
                  <a:pt x="69215" y="8636"/>
                  <a:pt x="69215" y="17271"/>
                </a:cubicBezTo>
                <a:lnTo>
                  <a:pt x="69215" y="51561"/>
                </a:ln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Freeform 3"/>
          <p:cNvSpPr/>
          <p:nvPr/>
        </p:nvSpPr>
        <p:spPr>
          <a:xfrm>
            <a:off x="891146" y="261493"/>
            <a:ext cx="70205" cy="63881"/>
          </a:xfrm>
          <a:custGeom>
            <a:avLst/>
            <a:gdLst>
              <a:gd name="connsiteX0" fmla="*/ 70205 w 70205"/>
              <a:gd name="connsiteY0" fmla="*/ 49022 h 63881"/>
              <a:gd name="connsiteX1" fmla="*/ 53822 w 70205"/>
              <a:gd name="connsiteY1" fmla="*/ 63881 h 63881"/>
              <a:gd name="connsiteX2" fmla="*/ 16383 w 70205"/>
              <a:gd name="connsiteY2" fmla="*/ 63881 h 63881"/>
              <a:gd name="connsiteX3" fmla="*/ 0 w 70205"/>
              <a:gd name="connsiteY3" fmla="*/ 49022 h 63881"/>
              <a:gd name="connsiteX4" fmla="*/ 0 w 70205"/>
              <a:gd name="connsiteY4" fmla="*/ 14986 h 63881"/>
              <a:gd name="connsiteX5" fmla="*/ 16383 w 70205"/>
              <a:gd name="connsiteY5" fmla="*/ 0 h 63881"/>
              <a:gd name="connsiteX6" fmla="*/ 53822 w 70205"/>
              <a:gd name="connsiteY6" fmla="*/ 0 h 63881"/>
              <a:gd name="connsiteX7" fmla="*/ 70205 w 70205"/>
              <a:gd name="connsiteY7" fmla="*/ 14986 h 63881"/>
              <a:gd name="connsiteX8" fmla="*/ 70205 w 70205"/>
              <a:gd name="connsiteY8" fmla="*/ 49022 h 63881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</a:cxnLst>
            <a:rect l="l" t="t" r="r" b="b"/>
            <a:pathLst>
              <a:path w="70205" h="63881">
                <a:moveTo>
                  <a:pt x="70205" y="49022"/>
                </a:moveTo>
                <a:cubicBezTo>
                  <a:pt x="70205" y="57531"/>
                  <a:pt x="63182" y="63881"/>
                  <a:pt x="53822" y="63881"/>
                </a:cubicBezTo>
                <a:cubicBezTo>
                  <a:pt x="16383" y="63881"/>
                  <a:pt x="16383" y="63881"/>
                  <a:pt x="16383" y="63881"/>
                </a:cubicBezTo>
                <a:cubicBezTo>
                  <a:pt x="7010" y="63881"/>
                  <a:pt x="0" y="57531"/>
                  <a:pt x="0" y="49022"/>
                </a:cubicBezTo>
                <a:cubicBezTo>
                  <a:pt x="0" y="14986"/>
                  <a:pt x="0" y="14986"/>
                  <a:pt x="0" y="14986"/>
                </a:cubicBezTo>
                <a:cubicBezTo>
                  <a:pt x="0" y="6477"/>
                  <a:pt x="7010" y="0"/>
                  <a:pt x="16383" y="0"/>
                </a:cubicBezTo>
                <a:cubicBezTo>
                  <a:pt x="53822" y="0"/>
                  <a:pt x="53822" y="0"/>
                  <a:pt x="53822" y="0"/>
                </a:cubicBezTo>
                <a:cubicBezTo>
                  <a:pt x="63182" y="0"/>
                  <a:pt x="70205" y="6477"/>
                  <a:pt x="70205" y="14986"/>
                </a:cubicBezTo>
                <a:lnTo>
                  <a:pt x="70205" y="49022"/>
                </a:ln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Freeform 3"/>
          <p:cNvSpPr/>
          <p:nvPr/>
        </p:nvSpPr>
        <p:spPr>
          <a:xfrm>
            <a:off x="891146" y="380238"/>
            <a:ext cx="70205" cy="66547"/>
          </a:xfrm>
          <a:custGeom>
            <a:avLst/>
            <a:gdLst>
              <a:gd name="connsiteX0" fmla="*/ 70205 w 70205"/>
              <a:gd name="connsiteY0" fmla="*/ 51561 h 66547"/>
              <a:gd name="connsiteX1" fmla="*/ 53822 w 70205"/>
              <a:gd name="connsiteY1" fmla="*/ 66547 h 66547"/>
              <a:gd name="connsiteX2" fmla="*/ 16383 w 70205"/>
              <a:gd name="connsiteY2" fmla="*/ 66547 h 66547"/>
              <a:gd name="connsiteX3" fmla="*/ 0 w 70205"/>
              <a:gd name="connsiteY3" fmla="*/ 51561 h 66547"/>
              <a:gd name="connsiteX4" fmla="*/ 0 w 70205"/>
              <a:gd name="connsiteY4" fmla="*/ 17271 h 66547"/>
              <a:gd name="connsiteX5" fmla="*/ 16383 w 70205"/>
              <a:gd name="connsiteY5" fmla="*/ 0 h 66547"/>
              <a:gd name="connsiteX6" fmla="*/ 53822 w 70205"/>
              <a:gd name="connsiteY6" fmla="*/ 0 h 66547"/>
              <a:gd name="connsiteX7" fmla="*/ 70205 w 70205"/>
              <a:gd name="connsiteY7" fmla="*/ 17271 h 66547"/>
              <a:gd name="connsiteX8" fmla="*/ 70205 w 70205"/>
              <a:gd name="connsiteY8" fmla="*/ 51561 h 66547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</a:cxnLst>
            <a:rect l="l" t="t" r="r" b="b"/>
            <a:pathLst>
              <a:path w="70205" h="66547">
                <a:moveTo>
                  <a:pt x="70205" y="51561"/>
                </a:moveTo>
                <a:cubicBezTo>
                  <a:pt x="70205" y="60197"/>
                  <a:pt x="63182" y="66547"/>
                  <a:pt x="53822" y="66547"/>
                </a:cubicBezTo>
                <a:cubicBezTo>
                  <a:pt x="16383" y="66547"/>
                  <a:pt x="16383" y="66547"/>
                  <a:pt x="16383" y="66547"/>
                </a:cubicBezTo>
                <a:cubicBezTo>
                  <a:pt x="7010" y="66547"/>
                  <a:pt x="0" y="60197"/>
                  <a:pt x="0" y="51561"/>
                </a:cubicBezTo>
                <a:cubicBezTo>
                  <a:pt x="0" y="17271"/>
                  <a:pt x="0" y="17271"/>
                  <a:pt x="0" y="17271"/>
                </a:cubicBezTo>
                <a:cubicBezTo>
                  <a:pt x="0" y="8636"/>
                  <a:pt x="7010" y="0"/>
                  <a:pt x="16383" y="0"/>
                </a:cubicBezTo>
                <a:cubicBezTo>
                  <a:pt x="53822" y="0"/>
                  <a:pt x="53822" y="0"/>
                  <a:pt x="53822" y="0"/>
                </a:cubicBezTo>
                <a:cubicBezTo>
                  <a:pt x="63182" y="0"/>
                  <a:pt x="70205" y="8636"/>
                  <a:pt x="70205" y="17271"/>
                </a:cubicBezTo>
                <a:lnTo>
                  <a:pt x="70205" y="51561"/>
                </a:ln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Freeform 3"/>
          <p:cNvSpPr/>
          <p:nvPr/>
        </p:nvSpPr>
        <p:spPr>
          <a:xfrm>
            <a:off x="468896" y="501650"/>
            <a:ext cx="72186" cy="63880"/>
          </a:xfrm>
          <a:custGeom>
            <a:avLst/>
            <a:gdLst>
              <a:gd name="connsiteX0" fmla="*/ 72186 w 72186"/>
              <a:gd name="connsiteY0" fmla="*/ 49022 h 63880"/>
              <a:gd name="connsiteX1" fmla="*/ 55879 w 72186"/>
              <a:gd name="connsiteY1" fmla="*/ 63880 h 63880"/>
              <a:gd name="connsiteX2" fmla="*/ 18618 w 72186"/>
              <a:gd name="connsiteY2" fmla="*/ 63880 h 63880"/>
              <a:gd name="connsiteX3" fmla="*/ 0 w 72186"/>
              <a:gd name="connsiteY3" fmla="*/ 49022 h 63880"/>
              <a:gd name="connsiteX4" fmla="*/ 0 w 72186"/>
              <a:gd name="connsiteY4" fmla="*/ 14986 h 63880"/>
              <a:gd name="connsiteX5" fmla="*/ 18618 w 72186"/>
              <a:gd name="connsiteY5" fmla="*/ 0 h 63880"/>
              <a:gd name="connsiteX6" fmla="*/ 55879 w 72186"/>
              <a:gd name="connsiteY6" fmla="*/ 0 h 63880"/>
              <a:gd name="connsiteX7" fmla="*/ 72186 w 72186"/>
              <a:gd name="connsiteY7" fmla="*/ 14986 h 63880"/>
              <a:gd name="connsiteX8" fmla="*/ 72186 w 72186"/>
              <a:gd name="connsiteY8" fmla="*/ 49022 h 6388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</a:cxnLst>
            <a:rect l="l" t="t" r="r" b="b"/>
            <a:pathLst>
              <a:path w="72186" h="63880">
                <a:moveTo>
                  <a:pt x="72186" y="49022"/>
                </a:moveTo>
                <a:cubicBezTo>
                  <a:pt x="72186" y="57530"/>
                  <a:pt x="65201" y="63880"/>
                  <a:pt x="55879" y="63880"/>
                </a:cubicBezTo>
                <a:cubicBezTo>
                  <a:pt x="18618" y="63880"/>
                  <a:pt x="18618" y="63880"/>
                  <a:pt x="18618" y="63880"/>
                </a:cubicBezTo>
                <a:cubicBezTo>
                  <a:pt x="9309" y="63880"/>
                  <a:pt x="0" y="57530"/>
                  <a:pt x="0" y="49022"/>
                </a:cubicBezTo>
                <a:cubicBezTo>
                  <a:pt x="0" y="14986"/>
                  <a:pt x="0" y="14986"/>
                  <a:pt x="0" y="14986"/>
                </a:cubicBezTo>
                <a:cubicBezTo>
                  <a:pt x="0" y="6476"/>
                  <a:pt x="9309" y="0"/>
                  <a:pt x="18618" y="0"/>
                </a:cubicBezTo>
                <a:cubicBezTo>
                  <a:pt x="55879" y="0"/>
                  <a:pt x="55879" y="0"/>
                  <a:pt x="55879" y="0"/>
                </a:cubicBezTo>
                <a:cubicBezTo>
                  <a:pt x="65201" y="0"/>
                  <a:pt x="72186" y="6476"/>
                  <a:pt x="72186" y="14986"/>
                </a:cubicBezTo>
                <a:lnTo>
                  <a:pt x="72186" y="49022"/>
                </a:ln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Freeform 3"/>
          <p:cNvSpPr/>
          <p:nvPr/>
        </p:nvSpPr>
        <p:spPr>
          <a:xfrm>
            <a:off x="8316468" y="4876000"/>
            <a:ext cx="827531" cy="225328"/>
          </a:xfrm>
          <a:custGeom>
            <a:avLst/>
            <a:gdLst>
              <a:gd name="connsiteX0" fmla="*/ 0 w 827531"/>
              <a:gd name="connsiteY0" fmla="*/ 37553 h 225328"/>
              <a:gd name="connsiteX1" fmla="*/ 37464 w 827531"/>
              <a:gd name="connsiteY1" fmla="*/ 0 h 225328"/>
              <a:gd name="connsiteX2" fmla="*/ 789939 w 827531"/>
              <a:gd name="connsiteY2" fmla="*/ 0 h 225328"/>
              <a:gd name="connsiteX3" fmla="*/ 827531 w 827531"/>
              <a:gd name="connsiteY3" fmla="*/ 37553 h 225328"/>
              <a:gd name="connsiteX4" fmla="*/ 827531 w 827531"/>
              <a:gd name="connsiteY4" fmla="*/ 187774 h 225328"/>
              <a:gd name="connsiteX5" fmla="*/ 789939 w 827531"/>
              <a:gd name="connsiteY5" fmla="*/ 225328 h 225328"/>
              <a:gd name="connsiteX6" fmla="*/ 37464 w 827531"/>
              <a:gd name="connsiteY6" fmla="*/ 225326 h 225328"/>
              <a:gd name="connsiteX7" fmla="*/ 0 w 827531"/>
              <a:gd name="connsiteY7" fmla="*/ 187773 h 225328"/>
              <a:gd name="connsiteX8" fmla="*/ 0 w 827531"/>
              <a:gd name="connsiteY8" fmla="*/ 37553 h 225328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</a:cxnLst>
            <a:rect l="l" t="t" r="r" b="b"/>
            <a:pathLst>
              <a:path w="827531" h="225328">
                <a:moveTo>
                  <a:pt x="0" y="37553"/>
                </a:moveTo>
                <a:cubicBezTo>
                  <a:pt x="0" y="16814"/>
                  <a:pt x="16763" y="0"/>
                  <a:pt x="37464" y="0"/>
                </a:cubicBezTo>
                <a:lnTo>
                  <a:pt x="789939" y="0"/>
                </a:lnTo>
                <a:cubicBezTo>
                  <a:pt x="810767" y="0"/>
                  <a:pt x="827531" y="16814"/>
                  <a:pt x="827531" y="37553"/>
                </a:cubicBezTo>
                <a:lnTo>
                  <a:pt x="827531" y="187774"/>
                </a:lnTo>
                <a:cubicBezTo>
                  <a:pt x="827531" y="208514"/>
                  <a:pt x="810767" y="225328"/>
                  <a:pt x="789939" y="225328"/>
                </a:cubicBezTo>
                <a:lnTo>
                  <a:pt x="37464" y="225326"/>
                </a:lnTo>
                <a:cubicBezTo>
                  <a:pt x="16763" y="225326"/>
                  <a:pt x="0" y="208513"/>
                  <a:pt x="0" y="187773"/>
                </a:cubicBezTo>
                <a:lnTo>
                  <a:pt x="0" y="37553"/>
                </a:lnTo>
              </a:path>
            </a:pathLst>
          </a:custGeom>
          <a:solidFill>
            <a:srgbClr val="246E30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Freeform 3"/>
          <p:cNvSpPr/>
          <p:nvPr/>
        </p:nvSpPr>
        <p:spPr>
          <a:xfrm>
            <a:off x="1065733" y="2188464"/>
            <a:ext cx="1174673" cy="190499"/>
          </a:xfrm>
          <a:custGeom>
            <a:avLst/>
            <a:gdLst>
              <a:gd name="connsiteX0" fmla="*/ 1174673 w 1174673"/>
              <a:gd name="connsiteY0" fmla="*/ 190500 h 190499"/>
              <a:gd name="connsiteX1" fmla="*/ 1170482 w 1174673"/>
              <a:gd name="connsiteY1" fmla="*/ 188975 h 190499"/>
              <a:gd name="connsiteX2" fmla="*/ 1153718 w 1174673"/>
              <a:gd name="connsiteY2" fmla="*/ 185927 h 190499"/>
              <a:gd name="connsiteX3" fmla="*/ 1126413 w 1174673"/>
              <a:gd name="connsiteY3" fmla="*/ 181482 h 190499"/>
              <a:gd name="connsiteX4" fmla="*/ 1088694 w 1174673"/>
              <a:gd name="connsiteY4" fmla="*/ 175386 h 190499"/>
              <a:gd name="connsiteX5" fmla="*/ 1040434 w 1174673"/>
              <a:gd name="connsiteY5" fmla="*/ 167766 h 190499"/>
              <a:gd name="connsiteX6" fmla="*/ 983792 w 1174673"/>
              <a:gd name="connsiteY6" fmla="*/ 160273 h 190499"/>
              <a:gd name="connsiteX7" fmla="*/ 918768 w 1174673"/>
              <a:gd name="connsiteY7" fmla="*/ 154177 h 190499"/>
              <a:gd name="connsiteX8" fmla="*/ 845362 w 1174673"/>
              <a:gd name="connsiteY8" fmla="*/ 148208 h 190499"/>
              <a:gd name="connsiteX9" fmla="*/ 765606 w 1174673"/>
              <a:gd name="connsiteY9" fmla="*/ 143636 h 190499"/>
              <a:gd name="connsiteX10" fmla="*/ 677595 w 1174673"/>
              <a:gd name="connsiteY10" fmla="*/ 139064 h 190499"/>
              <a:gd name="connsiteX11" fmla="*/ 583107 w 1174673"/>
              <a:gd name="connsiteY11" fmla="*/ 139064 h 190499"/>
              <a:gd name="connsiteX12" fmla="*/ 488746 w 1174673"/>
              <a:gd name="connsiteY12" fmla="*/ 139064 h 190499"/>
              <a:gd name="connsiteX13" fmla="*/ 402767 w 1174673"/>
              <a:gd name="connsiteY13" fmla="*/ 143636 h 190499"/>
              <a:gd name="connsiteX14" fmla="*/ 323011 w 1174673"/>
              <a:gd name="connsiteY14" fmla="*/ 148208 h 190499"/>
              <a:gd name="connsiteX15" fmla="*/ 249605 w 1174673"/>
              <a:gd name="connsiteY15" fmla="*/ 154177 h 190499"/>
              <a:gd name="connsiteX16" fmla="*/ 186689 w 1174673"/>
              <a:gd name="connsiteY16" fmla="*/ 160273 h 190499"/>
              <a:gd name="connsiteX17" fmla="*/ 132156 w 1174673"/>
              <a:gd name="connsiteY17" fmla="*/ 167766 h 190499"/>
              <a:gd name="connsiteX18" fmla="*/ 86004 w 1174673"/>
              <a:gd name="connsiteY18" fmla="*/ 175386 h 190499"/>
              <a:gd name="connsiteX19" fmla="*/ 48247 w 1174673"/>
              <a:gd name="connsiteY19" fmla="*/ 181482 h 190499"/>
              <a:gd name="connsiteX20" fmla="*/ 20980 w 1174673"/>
              <a:gd name="connsiteY20" fmla="*/ 185927 h 190499"/>
              <a:gd name="connsiteX21" fmla="*/ 6299 w 1174673"/>
              <a:gd name="connsiteY21" fmla="*/ 188975 h 190499"/>
              <a:gd name="connsiteX22" fmla="*/ 0 w 1174673"/>
              <a:gd name="connsiteY22" fmla="*/ 190500 h 190499"/>
              <a:gd name="connsiteX23" fmla="*/ 0 w 1174673"/>
              <a:gd name="connsiteY23" fmla="*/ 46862 h 190499"/>
              <a:gd name="connsiteX24" fmla="*/ 587298 w 1174673"/>
              <a:gd name="connsiteY24" fmla="*/ 0 h 190499"/>
              <a:gd name="connsiteX25" fmla="*/ 1174673 w 1174673"/>
              <a:gd name="connsiteY25" fmla="*/ 46862 h 190499"/>
              <a:gd name="connsiteX26" fmla="*/ 1174673 w 1174673"/>
              <a:gd name="connsiteY26" fmla="*/ 190500 h 190499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  <a:cxn ang="11">
                <a:pos x="connsiteX11" y="connsiteY11"/>
              </a:cxn>
              <a:cxn ang="12">
                <a:pos x="connsiteX12" y="connsiteY12"/>
              </a:cxn>
              <a:cxn ang="13">
                <a:pos x="connsiteX13" y="connsiteY13"/>
              </a:cxn>
              <a:cxn ang="14">
                <a:pos x="connsiteX14" y="connsiteY14"/>
              </a:cxn>
              <a:cxn ang="15">
                <a:pos x="connsiteX15" y="connsiteY15"/>
              </a:cxn>
              <a:cxn ang="16">
                <a:pos x="connsiteX16" y="connsiteY16"/>
              </a:cxn>
              <a:cxn ang="17">
                <a:pos x="connsiteX17" y="connsiteY17"/>
              </a:cxn>
              <a:cxn ang="18">
                <a:pos x="connsiteX18" y="connsiteY18"/>
              </a:cxn>
              <a:cxn ang="19">
                <a:pos x="connsiteX19" y="connsiteY19"/>
              </a:cxn>
              <a:cxn ang="20">
                <a:pos x="connsiteX20" y="connsiteY20"/>
              </a:cxn>
              <a:cxn ang="21">
                <a:pos x="connsiteX21" y="connsiteY21"/>
              </a:cxn>
              <a:cxn ang="22">
                <a:pos x="connsiteX22" y="connsiteY22"/>
              </a:cxn>
              <a:cxn ang="23">
                <a:pos x="connsiteX23" y="connsiteY23"/>
              </a:cxn>
              <a:cxn ang="24">
                <a:pos x="connsiteX24" y="connsiteY24"/>
              </a:cxn>
              <a:cxn ang="25">
                <a:pos x="connsiteX25" y="connsiteY25"/>
              </a:cxn>
              <a:cxn ang="26">
                <a:pos x="connsiteX26" y="connsiteY26"/>
              </a:cxn>
            </a:cxnLst>
            <a:rect l="l" t="t" r="r" b="b"/>
            <a:pathLst>
              <a:path w="1174673" h="190499">
                <a:moveTo>
                  <a:pt x="1174673" y="190500"/>
                </a:moveTo>
                <a:lnTo>
                  <a:pt x="1170482" y="188975"/>
                </a:lnTo>
                <a:lnTo>
                  <a:pt x="1153718" y="185927"/>
                </a:lnTo>
                <a:lnTo>
                  <a:pt x="1126413" y="181482"/>
                </a:lnTo>
                <a:lnTo>
                  <a:pt x="1088694" y="175386"/>
                </a:lnTo>
                <a:lnTo>
                  <a:pt x="1040434" y="167766"/>
                </a:lnTo>
                <a:lnTo>
                  <a:pt x="983792" y="160273"/>
                </a:lnTo>
                <a:lnTo>
                  <a:pt x="918768" y="154177"/>
                </a:lnTo>
                <a:lnTo>
                  <a:pt x="845362" y="148208"/>
                </a:lnTo>
                <a:lnTo>
                  <a:pt x="765606" y="143636"/>
                </a:lnTo>
                <a:lnTo>
                  <a:pt x="677595" y="139064"/>
                </a:lnTo>
                <a:lnTo>
                  <a:pt x="583107" y="139064"/>
                </a:lnTo>
                <a:lnTo>
                  <a:pt x="488746" y="139064"/>
                </a:lnTo>
                <a:lnTo>
                  <a:pt x="402767" y="143636"/>
                </a:lnTo>
                <a:lnTo>
                  <a:pt x="323011" y="148208"/>
                </a:lnTo>
                <a:lnTo>
                  <a:pt x="249605" y="154177"/>
                </a:lnTo>
                <a:lnTo>
                  <a:pt x="186689" y="160273"/>
                </a:lnTo>
                <a:lnTo>
                  <a:pt x="132156" y="167766"/>
                </a:lnTo>
                <a:lnTo>
                  <a:pt x="86004" y="175386"/>
                </a:lnTo>
                <a:lnTo>
                  <a:pt x="48247" y="181482"/>
                </a:lnTo>
                <a:lnTo>
                  <a:pt x="20980" y="185927"/>
                </a:lnTo>
                <a:lnTo>
                  <a:pt x="6299" y="188975"/>
                </a:lnTo>
                <a:lnTo>
                  <a:pt x="0" y="190500"/>
                </a:lnTo>
                <a:lnTo>
                  <a:pt x="0" y="46862"/>
                </a:lnTo>
                <a:lnTo>
                  <a:pt x="587298" y="0"/>
                </a:lnTo>
                <a:lnTo>
                  <a:pt x="1174673" y="46862"/>
                </a:lnTo>
                <a:lnTo>
                  <a:pt x="1174673" y="190500"/>
                </a:lnTo>
              </a:path>
            </a:pathLst>
          </a:custGeom>
          <a:solidFill>
            <a:srgbClr val="D9D9D9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Freeform 3"/>
          <p:cNvSpPr/>
          <p:nvPr/>
        </p:nvSpPr>
        <p:spPr>
          <a:xfrm>
            <a:off x="1065733" y="2883661"/>
            <a:ext cx="1174673" cy="192151"/>
          </a:xfrm>
          <a:custGeom>
            <a:avLst/>
            <a:gdLst>
              <a:gd name="connsiteX0" fmla="*/ 1174673 w 1174673"/>
              <a:gd name="connsiteY0" fmla="*/ 192151 h 192151"/>
              <a:gd name="connsiteX1" fmla="*/ 1170482 w 1174673"/>
              <a:gd name="connsiteY1" fmla="*/ 190627 h 192151"/>
              <a:gd name="connsiteX2" fmla="*/ 1153718 w 1174673"/>
              <a:gd name="connsiteY2" fmla="*/ 187579 h 192151"/>
              <a:gd name="connsiteX3" fmla="*/ 1126413 w 1174673"/>
              <a:gd name="connsiteY3" fmla="*/ 183007 h 192151"/>
              <a:gd name="connsiteX4" fmla="*/ 1088694 w 1174673"/>
              <a:gd name="connsiteY4" fmla="*/ 176911 h 192151"/>
              <a:gd name="connsiteX5" fmla="*/ 1040434 w 1174673"/>
              <a:gd name="connsiteY5" fmla="*/ 169291 h 192151"/>
              <a:gd name="connsiteX6" fmla="*/ 983792 w 1174673"/>
              <a:gd name="connsiteY6" fmla="*/ 161670 h 192151"/>
              <a:gd name="connsiteX7" fmla="*/ 918768 w 1174673"/>
              <a:gd name="connsiteY7" fmla="*/ 155575 h 192151"/>
              <a:gd name="connsiteX8" fmla="*/ 845362 w 1174673"/>
              <a:gd name="connsiteY8" fmla="*/ 149479 h 192151"/>
              <a:gd name="connsiteX9" fmla="*/ 765606 w 1174673"/>
              <a:gd name="connsiteY9" fmla="*/ 144907 h 192151"/>
              <a:gd name="connsiteX10" fmla="*/ 677595 w 1174673"/>
              <a:gd name="connsiteY10" fmla="*/ 140335 h 192151"/>
              <a:gd name="connsiteX11" fmla="*/ 583107 w 1174673"/>
              <a:gd name="connsiteY11" fmla="*/ 140335 h 192151"/>
              <a:gd name="connsiteX12" fmla="*/ 488746 w 1174673"/>
              <a:gd name="connsiteY12" fmla="*/ 140335 h 192151"/>
              <a:gd name="connsiteX13" fmla="*/ 402767 w 1174673"/>
              <a:gd name="connsiteY13" fmla="*/ 144907 h 192151"/>
              <a:gd name="connsiteX14" fmla="*/ 323011 w 1174673"/>
              <a:gd name="connsiteY14" fmla="*/ 149479 h 192151"/>
              <a:gd name="connsiteX15" fmla="*/ 249605 w 1174673"/>
              <a:gd name="connsiteY15" fmla="*/ 155575 h 192151"/>
              <a:gd name="connsiteX16" fmla="*/ 186689 w 1174673"/>
              <a:gd name="connsiteY16" fmla="*/ 161670 h 192151"/>
              <a:gd name="connsiteX17" fmla="*/ 132156 w 1174673"/>
              <a:gd name="connsiteY17" fmla="*/ 169291 h 192151"/>
              <a:gd name="connsiteX18" fmla="*/ 86004 w 1174673"/>
              <a:gd name="connsiteY18" fmla="*/ 176911 h 192151"/>
              <a:gd name="connsiteX19" fmla="*/ 48247 w 1174673"/>
              <a:gd name="connsiteY19" fmla="*/ 183007 h 192151"/>
              <a:gd name="connsiteX20" fmla="*/ 20980 w 1174673"/>
              <a:gd name="connsiteY20" fmla="*/ 187579 h 192151"/>
              <a:gd name="connsiteX21" fmla="*/ 6299 w 1174673"/>
              <a:gd name="connsiteY21" fmla="*/ 190627 h 192151"/>
              <a:gd name="connsiteX22" fmla="*/ 0 w 1174673"/>
              <a:gd name="connsiteY22" fmla="*/ 192151 h 192151"/>
              <a:gd name="connsiteX23" fmla="*/ 0 w 1174673"/>
              <a:gd name="connsiteY23" fmla="*/ 47370 h 192151"/>
              <a:gd name="connsiteX24" fmla="*/ 587298 w 1174673"/>
              <a:gd name="connsiteY24" fmla="*/ 0 h 192151"/>
              <a:gd name="connsiteX25" fmla="*/ 1174673 w 1174673"/>
              <a:gd name="connsiteY25" fmla="*/ 47370 h 192151"/>
              <a:gd name="connsiteX26" fmla="*/ 1174673 w 1174673"/>
              <a:gd name="connsiteY26" fmla="*/ 192151 h 192151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  <a:cxn ang="11">
                <a:pos x="connsiteX11" y="connsiteY11"/>
              </a:cxn>
              <a:cxn ang="12">
                <a:pos x="connsiteX12" y="connsiteY12"/>
              </a:cxn>
              <a:cxn ang="13">
                <a:pos x="connsiteX13" y="connsiteY13"/>
              </a:cxn>
              <a:cxn ang="14">
                <a:pos x="connsiteX14" y="connsiteY14"/>
              </a:cxn>
              <a:cxn ang="15">
                <a:pos x="connsiteX15" y="connsiteY15"/>
              </a:cxn>
              <a:cxn ang="16">
                <a:pos x="connsiteX16" y="connsiteY16"/>
              </a:cxn>
              <a:cxn ang="17">
                <a:pos x="connsiteX17" y="connsiteY17"/>
              </a:cxn>
              <a:cxn ang="18">
                <a:pos x="connsiteX18" y="connsiteY18"/>
              </a:cxn>
              <a:cxn ang="19">
                <a:pos x="connsiteX19" y="connsiteY19"/>
              </a:cxn>
              <a:cxn ang="20">
                <a:pos x="connsiteX20" y="connsiteY20"/>
              </a:cxn>
              <a:cxn ang="21">
                <a:pos x="connsiteX21" y="connsiteY21"/>
              </a:cxn>
              <a:cxn ang="22">
                <a:pos x="connsiteX22" y="connsiteY22"/>
              </a:cxn>
              <a:cxn ang="23">
                <a:pos x="connsiteX23" y="connsiteY23"/>
              </a:cxn>
              <a:cxn ang="24">
                <a:pos x="connsiteX24" y="connsiteY24"/>
              </a:cxn>
              <a:cxn ang="25">
                <a:pos x="connsiteX25" y="connsiteY25"/>
              </a:cxn>
              <a:cxn ang="26">
                <a:pos x="connsiteX26" y="connsiteY26"/>
              </a:cxn>
            </a:cxnLst>
            <a:rect l="l" t="t" r="r" b="b"/>
            <a:pathLst>
              <a:path w="1174673" h="192151">
                <a:moveTo>
                  <a:pt x="1174673" y="192151"/>
                </a:moveTo>
                <a:lnTo>
                  <a:pt x="1170482" y="190627"/>
                </a:lnTo>
                <a:lnTo>
                  <a:pt x="1153718" y="187579"/>
                </a:lnTo>
                <a:lnTo>
                  <a:pt x="1126413" y="183007"/>
                </a:lnTo>
                <a:lnTo>
                  <a:pt x="1088694" y="176911"/>
                </a:lnTo>
                <a:lnTo>
                  <a:pt x="1040434" y="169291"/>
                </a:lnTo>
                <a:lnTo>
                  <a:pt x="983792" y="161670"/>
                </a:lnTo>
                <a:lnTo>
                  <a:pt x="918768" y="155575"/>
                </a:lnTo>
                <a:lnTo>
                  <a:pt x="845362" y="149479"/>
                </a:lnTo>
                <a:lnTo>
                  <a:pt x="765606" y="144907"/>
                </a:lnTo>
                <a:lnTo>
                  <a:pt x="677595" y="140335"/>
                </a:lnTo>
                <a:lnTo>
                  <a:pt x="583107" y="140335"/>
                </a:lnTo>
                <a:lnTo>
                  <a:pt x="488746" y="140335"/>
                </a:lnTo>
                <a:lnTo>
                  <a:pt x="402767" y="144907"/>
                </a:lnTo>
                <a:lnTo>
                  <a:pt x="323011" y="149479"/>
                </a:lnTo>
                <a:lnTo>
                  <a:pt x="249605" y="155575"/>
                </a:lnTo>
                <a:lnTo>
                  <a:pt x="186689" y="161670"/>
                </a:lnTo>
                <a:lnTo>
                  <a:pt x="132156" y="169291"/>
                </a:lnTo>
                <a:lnTo>
                  <a:pt x="86004" y="176911"/>
                </a:lnTo>
                <a:lnTo>
                  <a:pt x="48247" y="183007"/>
                </a:lnTo>
                <a:lnTo>
                  <a:pt x="20980" y="187579"/>
                </a:lnTo>
                <a:lnTo>
                  <a:pt x="6299" y="190627"/>
                </a:lnTo>
                <a:lnTo>
                  <a:pt x="0" y="192151"/>
                </a:lnTo>
                <a:lnTo>
                  <a:pt x="0" y="47370"/>
                </a:lnTo>
                <a:lnTo>
                  <a:pt x="587298" y="0"/>
                </a:lnTo>
                <a:lnTo>
                  <a:pt x="1174673" y="47370"/>
                </a:lnTo>
                <a:lnTo>
                  <a:pt x="1174673" y="192151"/>
                </a:lnTo>
              </a:path>
            </a:pathLst>
          </a:custGeom>
          <a:solidFill>
            <a:srgbClr val="D9D9D9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Freeform 3"/>
          <p:cNvSpPr/>
          <p:nvPr/>
        </p:nvSpPr>
        <p:spPr>
          <a:xfrm>
            <a:off x="1065733" y="3677411"/>
            <a:ext cx="1174673" cy="190500"/>
          </a:xfrm>
          <a:custGeom>
            <a:avLst/>
            <a:gdLst>
              <a:gd name="connsiteX0" fmla="*/ 1174673 w 1174673"/>
              <a:gd name="connsiteY0" fmla="*/ 190500 h 190500"/>
              <a:gd name="connsiteX1" fmla="*/ 1170482 w 1174673"/>
              <a:gd name="connsiteY1" fmla="*/ 188976 h 190500"/>
              <a:gd name="connsiteX2" fmla="*/ 1153718 w 1174673"/>
              <a:gd name="connsiteY2" fmla="*/ 185928 h 190500"/>
              <a:gd name="connsiteX3" fmla="*/ 1126413 w 1174673"/>
              <a:gd name="connsiteY3" fmla="*/ 181355 h 190500"/>
              <a:gd name="connsiteX4" fmla="*/ 1088694 w 1174673"/>
              <a:gd name="connsiteY4" fmla="*/ 175386 h 190500"/>
              <a:gd name="connsiteX5" fmla="*/ 1040434 w 1174673"/>
              <a:gd name="connsiteY5" fmla="*/ 167766 h 190500"/>
              <a:gd name="connsiteX6" fmla="*/ 983792 w 1174673"/>
              <a:gd name="connsiteY6" fmla="*/ 160273 h 190500"/>
              <a:gd name="connsiteX7" fmla="*/ 918768 w 1174673"/>
              <a:gd name="connsiteY7" fmla="*/ 154178 h 190500"/>
              <a:gd name="connsiteX8" fmla="*/ 845362 w 1174673"/>
              <a:gd name="connsiteY8" fmla="*/ 148209 h 190500"/>
              <a:gd name="connsiteX9" fmla="*/ 765606 w 1174673"/>
              <a:gd name="connsiteY9" fmla="*/ 143636 h 190500"/>
              <a:gd name="connsiteX10" fmla="*/ 677595 w 1174673"/>
              <a:gd name="connsiteY10" fmla="*/ 139065 h 190500"/>
              <a:gd name="connsiteX11" fmla="*/ 583107 w 1174673"/>
              <a:gd name="connsiteY11" fmla="*/ 139065 h 190500"/>
              <a:gd name="connsiteX12" fmla="*/ 488746 w 1174673"/>
              <a:gd name="connsiteY12" fmla="*/ 139065 h 190500"/>
              <a:gd name="connsiteX13" fmla="*/ 402767 w 1174673"/>
              <a:gd name="connsiteY13" fmla="*/ 143636 h 190500"/>
              <a:gd name="connsiteX14" fmla="*/ 323011 w 1174673"/>
              <a:gd name="connsiteY14" fmla="*/ 148209 h 190500"/>
              <a:gd name="connsiteX15" fmla="*/ 249605 w 1174673"/>
              <a:gd name="connsiteY15" fmla="*/ 154178 h 190500"/>
              <a:gd name="connsiteX16" fmla="*/ 186689 w 1174673"/>
              <a:gd name="connsiteY16" fmla="*/ 160273 h 190500"/>
              <a:gd name="connsiteX17" fmla="*/ 132156 w 1174673"/>
              <a:gd name="connsiteY17" fmla="*/ 167766 h 190500"/>
              <a:gd name="connsiteX18" fmla="*/ 86004 w 1174673"/>
              <a:gd name="connsiteY18" fmla="*/ 175386 h 190500"/>
              <a:gd name="connsiteX19" fmla="*/ 48247 w 1174673"/>
              <a:gd name="connsiteY19" fmla="*/ 181355 h 190500"/>
              <a:gd name="connsiteX20" fmla="*/ 20980 w 1174673"/>
              <a:gd name="connsiteY20" fmla="*/ 185928 h 190500"/>
              <a:gd name="connsiteX21" fmla="*/ 6299 w 1174673"/>
              <a:gd name="connsiteY21" fmla="*/ 188976 h 190500"/>
              <a:gd name="connsiteX22" fmla="*/ 0 w 1174673"/>
              <a:gd name="connsiteY22" fmla="*/ 190500 h 190500"/>
              <a:gd name="connsiteX23" fmla="*/ 0 w 1174673"/>
              <a:gd name="connsiteY23" fmla="*/ 46863 h 190500"/>
              <a:gd name="connsiteX24" fmla="*/ 587298 w 1174673"/>
              <a:gd name="connsiteY24" fmla="*/ 0 h 190500"/>
              <a:gd name="connsiteX25" fmla="*/ 1174673 w 1174673"/>
              <a:gd name="connsiteY25" fmla="*/ 46863 h 190500"/>
              <a:gd name="connsiteX26" fmla="*/ 1174673 w 1174673"/>
              <a:gd name="connsiteY26" fmla="*/ 190500 h 1905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  <a:cxn ang="11">
                <a:pos x="connsiteX11" y="connsiteY11"/>
              </a:cxn>
              <a:cxn ang="12">
                <a:pos x="connsiteX12" y="connsiteY12"/>
              </a:cxn>
              <a:cxn ang="13">
                <a:pos x="connsiteX13" y="connsiteY13"/>
              </a:cxn>
              <a:cxn ang="14">
                <a:pos x="connsiteX14" y="connsiteY14"/>
              </a:cxn>
              <a:cxn ang="15">
                <a:pos x="connsiteX15" y="connsiteY15"/>
              </a:cxn>
              <a:cxn ang="16">
                <a:pos x="connsiteX16" y="connsiteY16"/>
              </a:cxn>
              <a:cxn ang="17">
                <a:pos x="connsiteX17" y="connsiteY17"/>
              </a:cxn>
              <a:cxn ang="18">
                <a:pos x="connsiteX18" y="connsiteY18"/>
              </a:cxn>
              <a:cxn ang="19">
                <a:pos x="connsiteX19" y="connsiteY19"/>
              </a:cxn>
              <a:cxn ang="20">
                <a:pos x="connsiteX20" y="connsiteY20"/>
              </a:cxn>
              <a:cxn ang="21">
                <a:pos x="connsiteX21" y="connsiteY21"/>
              </a:cxn>
              <a:cxn ang="22">
                <a:pos x="connsiteX22" y="connsiteY22"/>
              </a:cxn>
              <a:cxn ang="23">
                <a:pos x="connsiteX23" y="connsiteY23"/>
              </a:cxn>
              <a:cxn ang="24">
                <a:pos x="connsiteX24" y="connsiteY24"/>
              </a:cxn>
              <a:cxn ang="25">
                <a:pos x="connsiteX25" y="connsiteY25"/>
              </a:cxn>
              <a:cxn ang="26">
                <a:pos x="connsiteX26" y="connsiteY26"/>
              </a:cxn>
            </a:cxnLst>
            <a:rect l="l" t="t" r="r" b="b"/>
            <a:pathLst>
              <a:path w="1174673" h="190500">
                <a:moveTo>
                  <a:pt x="1174673" y="190500"/>
                </a:moveTo>
                <a:lnTo>
                  <a:pt x="1170482" y="188976"/>
                </a:lnTo>
                <a:lnTo>
                  <a:pt x="1153718" y="185928"/>
                </a:lnTo>
                <a:lnTo>
                  <a:pt x="1126413" y="181355"/>
                </a:lnTo>
                <a:lnTo>
                  <a:pt x="1088694" y="175386"/>
                </a:lnTo>
                <a:lnTo>
                  <a:pt x="1040434" y="167766"/>
                </a:lnTo>
                <a:lnTo>
                  <a:pt x="983792" y="160273"/>
                </a:lnTo>
                <a:lnTo>
                  <a:pt x="918768" y="154178"/>
                </a:lnTo>
                <a:lnTo>
                  <a:pt x="845362" y="148209"/>
                </a:lnTo>
                <a:lnTo>
                  <a:pt x="765606" y="143636"/>
                </a:lnTo>
                <a:lnTo>
                  <a:pt x="677595" y="139065"/>
                </a:lnTo>
                <a:lnTo>
                  <a:pt x="583107" y="139065"/>
                </a:lnTo>
                <a:lnTo>
                  <a:pt x="488746" y="139065"/>
                </a:lnTo>
                <a:lnTo>
                  <a:pt x="402767" y="143636"/>
                </a:lnTo>
                <a:lnTo>
                  <a:pt x="323011" y="148209"/>
                </a:lnTo>
                <a:lnTo>
                  <a:pt x="249605" y="154178"/>
                </a:lnTo>
                <a:lnTo>
                  <a:pt x="186689" y="160273"/>
                </a:lnTo>
                <a:lnTo>
                  <a:pt x="132156" y="167766"/>
                </a:lnTo>
                <a:lnTo>
                  <a:pt x="86004" y="175386"/>
                </a:lnTo>
                <a:lnTo>
                  <a:pt x="48247" y="181355"/>
                </a:lnTo>
                <a:lnTo>
                  <a:pt x="20980" y="185928"/>
                </a:lnTo>
                <a:lnTo>
                  <a:pt x="6299" y="188976"/>
                </a:lnTo>
                <a:lnTo>
                  <a:pt x="0" y="190500"/>
                </a:lnTo>
                <a:lnTo>
                  <a:pt x="0" y="46863"/>
                </a:lnTo>
                <a:lnTo>
                  <a:pt x="587298" y="0"/>
                </a:lnTo>
                <a:lnTo>
                  <a:pt x="1174673" y="46863"/>
                </a:lnTo>
                <a:lnTo>
                  <a:pt x="1174673" y="190500"/>
                </a:lnTo>
              </a:path>
            </a:pathLst>
          </a:custGeom>
          <a:solidFill>
            <a:srgbClr val="D9D9D9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Freeform 3"/>
          <p:cNvSpPr/>
          <p:nvPr/>
        </p:nvSpPr>
        <p:spPr>
          <a:xfrm>
            <a:off x="959891" y="1419669"/>
            <a:ext cx="1273555" cy="395287"/>
          </a:xfrm>
          <a:custGeom>
            <a:avLst/>
            <a:gdLst>
              <a:gd name="connsiteX0" fmla="*/ 0 w 1273555"/>
              <a:gd name="connsiteY0" fmla="*/ 395287 h 395287"/>
              <a:gd name="connsiteX1" fmla="*/ 1273555 w 1273555"/>
              <a:gd name="connsiteY1" fmla="*/ 395287 h 395287"/>
              <a:gd name="connsiteX2" fmla="*/ 1273555 w 1273555"/>
              <a:gd name="connsiteY2" fmla="*/ 0 h 395287"/>
              <a:gd name="connsiteX3" fmla="*/ 0 w 1273555"/>
              <a:gd name="connsiteY3" fmla="*/ 0 h 395287"/>
              <a:gd name="connsiteX4" fmla="*/ 0 w 1273555"/>
              <a:gd name="connsiteY4" fmla="*/ 395287 h 395287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273555" h="395287">
                <a:moveTo>
                  <a:pt x="0" y="395287"/>
                </a:moveTo>
                <a:lnTo>
                  <a:pt x="1273555" y="395287"/>
                </a:lnTo>
                <a:lnTo>
                  <a:pt x="1273555" y="0"/>
                </a:lnTo>
                <a:lnTo>
                  <a:pt x="0" y="0"/>
                </a:lnTo>
                <a:lnTo>
                  <a:pt x="0" y="395287"/>
                </a:lnTo>
              </a:path>
            </a:pathLst>
          </a:custGeom>
          <a:solidFill>
            <a:srgbClr val="246E30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165100"/>
            <a:ext cx="825500" cy="622300"/>
          </a:xfrm>
          <a:prstGeom prst="rect">
            <a:avLst/>
          </a:prstGeom>
          <a:noFill/>
        </p:spPr>
      </p:pic>
      <p:pic>
        <p:nvPicPr>
          <p:cNvPr id="23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01700" y="1358900"/>
            <a:ext cx="1384300" cy="609600"/>
          </a:xfrm>
          <a:prstGeom prst="rect">
            <a:avLst/>
          </a:prstGeom>
          <a:noFill/>
        </p:spPr>
      </p:pic>
      <p:pic>
        <p:nvPicPr>
          <p:cNvPr id="24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4648200"/>
            <a:ext cx="2997200" cy="4699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1270000" y="50800"/>
            <a:ext cx="1955800" cy="9906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7800"/>
              </a:lnSpc>
              <a:tabLst/>
            </a:pPr>
            <a:r>
              <a:rPr lang="en-US" altLang="zh-CN" sz="6002" dirty="0" smtClean="0">
                <a:solidFill>
                  <a:srgbClr val="FFFFFF"/>
                </a:solidFill>
                <a:latin typeface="微软雅黑" pitchFamily="18" charset="0"/>
                <a:cs typeface="微软雅黑" pitchFamily="18" charset="0"/>
              </a:rPr>
              <a:t>4</a:t>
            </a:r>
            <a:r>
              <a:rPr lang="en-US" altLang="zh-CN" sz="279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795" b="1" dirty="0" smtClean="0">
                <a:solidFill>
                  <a:srgbClr val="FFFFFF"/>
                </a:solidFill>
                <a:latin typeface="微软雅黑" pitchFamily="18" charset="0"/>
                <a:cs typeface="微软雅黑" pitchFamily="18" charset="0"/>
              </a:rPr>
              <a:t>优课评选</a:t>
            </a:r>
          </a:p>
        </p:txBody>
      </p:sp>
      <p:sp>
        <p:nvSpPr>
          <p:cNvPr id="25" name="TextBox 1"/>
          <p:cNvSpPr txBox="1"/>
          <p:nvPr/>
        </p:nvSpPr>
        <p:spPr>
          <a:xfrm>
            <a:off x="8585200" y="4940300"/>
            <a:ext cx="177800" cy="1778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400"/>
              </a:lnSpc>
              <a:tabLst/>
            </a:pPr>
            <a:r>
              <a:rPr lang="en-US" altLang="zh-CN" sz="1403" b="1" dirty="0" smtClean="0">
                <a:solidFill>
                  <a:srgbClr val="FFFFFF"/>
                </a:solidFill>
                <a:latin typeface="Calibri" pitchFamily="18" charset="0"/>
                <a:cs typeface="Calibri" pitchFamily="18" charset="0"/>
              </a:rPr>
              <a:t>16</a:t>
            </a:r>
          </a:p>
        </p:txBody>
      </p:sp>
      <p:sp>
        <p:nvSpPr>
          <p:cNvPr id="26" name="TextBox 1"/>
          <p:cNvSpPr txBox="1"/>
          <p:nvPr/>
        </p:nvSpPr>
        <p:spPr>
          <a:xfrm>
            <a:off x="2463800" y="1409700"/>
            <a:ext cx="6290183" cy="2918748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2000"/>
              </a:lnSpc>
              <a:tabLst>
                <a:tab pos="292100" algn="l"/>
              </a:tabLst>
            </a:pPr>
            <a:r>
              <a:rPr lang="en-US" altLang="zh-CN" sz="1596" dirty="0" smtClean="0">
                <a:solidFill>
                  <a:srgbClr val="E46C0A"/>
                </a:solidFill>
                <a:latin typeface="Wingdings" pitchFamily="18" charset="0"/>
                <a:cs typeface="Wingdings" pitchFamily="18" charset="0"/>
              </a:rPr>
              <a:t></a:t>
            </a:r>
            <a:r>
              <a:rPr lang="en-US" altLang="zh-CN" sz="1596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1596" dirty="0" err="1" smtClean="0">
                <a:solidFill>
                  <a:srgbClr val="000000"/>
                </a:solidFill>
                <a:latin typeface="微软雅黑" pitchFamily="18" charset="0"/>
                <a:cs typeface="微软雅黑" pitchFamily="18" charset="0"/>
              </a:rPr>
              <a:t>市级“优课”</a:t>
            </a:r>
            <a:r>
              <a:rPr lang="en-US" altLang="zh-CN" sz="1596" dirty="0" err="1">
                <a:solidFill>
                  <a:srgbClr val="000000"/>
                </a:solidFill>
                <a:latin typeface="微软雅黑" pitchFamily="18" charset="0"/>
                <a:cs typeface="微软雅黑" pitchFamily="18" charset="0"/>
              </a:rPr>
              <a:t>推荐表</a:t>
            </a:r>
            <a:r>
              <a:rPr lang="zh-CN" altLang="en-US" sz="1596" dirty="0">
                <a:solidFill>
                  <a:srgbClr val="000000"/>
                </a:solidFill>
                <a:latin typeface="微软雅黑" pitchFamily="18" charset="0"/>
                <a:cs typeface="微软雅黑" pitchFamily="18" charset="0"/>
              </a:rPr>
              <a:t>为</a:t>
            </a:r>
            <a:r>
              <a:rPr lang="en-US" altLang="zh-CN" sz="1596" dirty="0">
                <a:solidFill>
                  <a:srgbClr val="FF0000"/>
                </a:solidFill>
                <a:latin typeface="微软雅黑" pitchFamily="18" charset="0"/>
                <a:cs typeface="微软雅黑" pitchFamily="18" charset="0"/>
              </a:rPr>
              <a:t>PDF</a:t>
            </a:r>
            <a:r>
              <a:rPr lang="zh-CN" altLang="en-US" sz="1596" dirty="0">
                <a:solidFill>
                  <a:srgbClr val="FF0000"/>
                </a:solidFill>
                <a:latin typeface="微软雅黑" pitchFamily="18" charset="0"/>
                <a:cs typeface="微软雅黑" pitchFamily="18" charset="0"/>
              </a:rPr>
              <a:t>扫描件（内含学校盖章）</a:t>
            </a:r>
            <a:r>
              <a:rPr lang="en-US" altLang="zh-CN" sz="1596" dirty="0">
                <a:solidFill>
                  <a:srgbClr val="000000"/>
                </a:solidFill>
                <a:latin typeface="微软雅黑" pitchFamily="18" charset="0"/>
                <a:cs typeface="微软雅黑" pitchFamily="18" charset="0"/>
              </a:rPr>
              <a:t>，每课一份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3000"/>
              </a:lnSpc>
              <a:tabLst>
                <a:tab pos="292100" algn="l"/>
              </a:tabLst>
            </a:pPr>
            <a:r>
              <a:rPr lang="en-US" altLang="zh-CN" sz="1596" dirty="0" smtClean="0">
                <a:solidFill>
                  <a:srgbClr val="E46C0A"/>
                </a:solidFill>
                <a:latin typeface="Wingdings" pitchFamily="18" charset="0"/>
                <a:cs typeface="Wingdings" pitchFamily="18" charset="0"/>
              </a:rPr>
              <a:t></a:t>
            </a:r>
            <a:r>
              <a:rPr lang="en-US" altLang="zh-CN" sz="1596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1596" dirty="0" smtClean="0">
                <a:solidFill>
                  <a:srgbClr val="000000"/>
                </a:solidFill>
                <a:latin typeface="微软雅黑" pitchFamily="18" charset="0"/>
                <a:cs typeface="微软雅黑" pitchFamily="18" charset="0"/>
              </a:rPr>
              <a:t>“优课”数据电子文档一份。每个电子文档包含：</a:t>
            </a:r>
            <a:r>
              <a:rPr lang="en-US" altLang="zh-CN" sz="1596" b="1" dirty="0" smtClean="0">
                <a:solidFill>
                  <a:srgbClr val="FF0000"/>
                </a:solidFill>
                <a:latin typeface="微软雅黑" pitchFamily="18" charset="0"/>
                <a:cs typeface="微软雅黑" pitchFamily="18" charset="0"/>
              </a:rPr>
              <a:t>教学设计、</a:t>
            </a:r>
            <a:r>
              <a:rPr lang="en-US" altLang="zh-CN" sz="1596" dirty="0" smtClean="0">
                <a:solidFill>
                  <a:srgbClr val="000000"/>
                </a:solidFill>
                <a:latin typeface="微软雅黑" pitchFamily="18" charset="0"/>
                <a:cs typeface="微软雅黑" pitchFamily="18" charset="0"/>
              </a:rPr>
              <a:t>所</a:t>
            </a:r>
          </a:p>
          <a:p>
            <a:pPr>
              <a:lnSpc>
                <a:spcPts val="2800"/>
              </a:lnSpc>
              <a:tabLst>
                <a:tab pos="292100" algn="l"/>
              </a:tabLst>
            </a:pPr>
            <a:r>
              <a:rPr lang="en-US" altLang="zh-CN" dirty="0" smtClean="0"/>
              <a:t>	</a:t>
            </a:r>
            <a:r>
              <a:rPr lang="en-US" altLang="zh-CN" sz="1596" dirty="0" smtClean="0">
                <a:solidFill>
                  <a:srgbClr val="000000"/>
                </a:solidFill>
                <a:latin typeface="微软雅黑" pitchFamily="18" charset="0"/>
                <a:cs typeface="微软雅黑" pitchFamily="18" charset="0"/>
              </a:rPr>
              <a:t>用</a:t>
            </a:r>
            <a:r>
              <a:rPr lang="en-US" altLang="zh-CN" sz="1596" b="1" dirty="0" smtClean="0">
                <a:solidFill>
                  <a:srgbClr val="FF0000"/>
                </a:solidFill>
                <a:latin typeface="微软雅黑" pitchFamily="18" charset="0"/>
                <a:cs typeface="微软雅黑" pitchFamily="18" charset="0"/>
              </a:rPr>
              <a:t>课件</a:t>
            </a:r>
            <a:r>
              <a:rPr lang="en-US" altLang="zh-CN" sz="1596" dirty="0" smtClean="0">
                <a:solidFill>
                  <a:srgbClr val="000000"/>
                </a:solidFill>
                <a:latin typeface="微软雅黑" pitchFamily="18" charset="0"/>
                <a:cs typeface="微软雅黑" pitchFamily="18" charset="0"/>
              </a:rPr>
              <a:t>及相关资源（或资源链接）</a:t>
            </a:r>
            <a:r>
              <a:rPr lang="en-US" altLang="zh-CN" sz="1596" b="1" dirty="0" smtClean="0">
                <a:solidFill>
                  <a:srgbClr val="FF0000"/>
                </a:solidFill>
                <a:latin typeface="微软雅黑" pitchFamily="18" charset="0"/>
                <a:cs typeface="微软雅黑" pitchFamily="18" charset="0"/>
              </a:rPr>
              <a:t>、“优课”课例视频、推荐表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3000"/>
              </a:lnSpc>
              <a:tabLst>
                <a:tab pos="292100" algn="l"/>
              </a:tabLst>
            </a:pPr>
            <a:r>
              <a:rPr lang="en-US" altLang="zh-CN" sz="1596" dirty="0" smtClean="0">
                <a:solidFill>
                  <a:srgbClr val="E46C0A"/>
                </a:solidFill>
                <a:latin typeface="Wingdings" pitchFamily="18" charset="0"/>
                <a:cs typeface="Wingdings" pitchFamily="18" charset="0"/>
              </a:rPr>
              <a:t></a:t>
            </a:r>
            <a:r>
              <a:rPr lang="en-US" altLang="zh-CN" sz="1596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1596" b="1" dirty="0" smtClean="0">
                <a:solidFill>
                  <a:srgbClr val="E46C0A"/>
                </a:solidFill>
                <a:latin typeface="微软雅黑" pitchFamily="18" charset="0"/>
                <a:cs typeface="微软雅黑" pitchFamily="18" charset="0"/>
              </a:rPr>
              <a:t>文件夹命名格式</a:t>
            </a:r>
            <a:r>
              <a:rPr lang="en-US" altLang="zh-CN" sz="1596" dirty="0" smtClean="0">
                <a:solidFill>
                  <a:srgbClr val="000000"/>
                </a:solidFill>
                <a:latin typeface="微软雅黑" pitchFamily="18" charset="0"/>
                <a:cs typeface="微软雅黑" pitchFamily="18" charset="0"/>
              </a:rPr>
              <a:t>：编号-学段-学科-版本-年级-课例名称（与晒课</a:t>
            </a:r>
          </a:p>
          <a:p>
            <a:pPr>
              <a:lnSpc>
                <a:spcPts val="2800"/>
              </a:lnSpc>
              <a:tabLst>
                <a:tab pos="292100" algn="l"/>
              </a:tabLst>
            </a:pPr>
            <a:r>
              <a:rPr lang="en-US" altLang="zh-CN" dirty="0" smtClean="0"/>
              <a:t>	</a:t>
            </a:r>
            <a:r>
              <a:rPr lang="en-US" altLang="zh-CN" sz="1598" dirty="0" smtClean="0">
                <a:solidFill>
                  <a:srgbClr val="000000"/>
                </a:solidFill>
                <a:latin typeface="微软雅黑" pitchFamily="18" charset="0"/>
                <a:cs typeface="微软雅黑" pitchFamily="18" charset="0"/>
              </a:rPr>
              <a:t>节点名称一致）-学校-执教教师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2000"/>
              </a:lnSpc>
              <a:tabLst>
                <a:tab pos="292100" algn="l"/>
              </a:tabLst>
            </a:pPr>
            <a:r>
              <a:rPr lang="en-US" altLang="zh-CN" sz="1596" dirty="0" smtClean="0">
                <a:solidFill>
                  <a:srgbClr val="E46C0A"/>
                </a:solidFill>
                <a:latin typeface="Wingdings" pitchFamily="18" charset="0"/>
                <a:cs typeface="Wingdings" pitchFamily="18" charset="0"/>
              </a:rPr>
              <a:t></a:t>
            </a:r>
            <a:r>
              <a:rPr lang="en-US" altLang="zh-CN" sz="1596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1596" dirty="0" smtClean="0">
                <a:solidFill>
                  <a:srgbClr val="000000"/>
                </a:solidFill>
                <a:latin typeface="华文中宋" pitchFamily="18" charset="0"/>
                <a:cs typeface="华文中宋" pitchFamily="18" charset="0"/>
              </a:rPr>
              <a:t>举例：</a:t>
            </a:r>
            <a:r>
              <a:rPr lang="en-US" altLang="zh-CN" sz="1596" dirty="0" smtClean="0">
                <a:solidFill>
                  <a:srgbClr val="FF0000"/>
                </a:solidFill>
                <a:latin typeface="华文中宋" pitchFamily="18" charset="0"/>
                <a:cs typeface="华文中宋" pitchFamily="18" charset="0"/>
              </a:rPr>
              <a:t>1-小学《体育与健身》（沪少版）-三年级《韵律：高尔夫</a:t>
            </a:r>
          </a:p>
          <a:p>
            <a:pPr>
              <a:lnSpc>
                <a:spcPts val="2800"/>
              </a:lnSpc>
              <a:tabLst>
                <a:tab pos="292100" algn="l"/>
              </a:tabLst>
            </a:pPr>
            <a:r>
              <a:rPr lang="en-US" altLang="zh-CN" dirty="0" smtClean="0"/>
              <a:t>	</a:t>
            </a:r>
            <a:r>
              <a:rPr lang="en-US" altLang="zh-CN" sz="1596" dirty="0" smtClean="0">
                <a:solidFill>
                  <a:srgbClr val="FF0000"/>
                </a:solidFill>
                <a:latin typeface="华文中宋" pitchFamily="18" charset="0"/>
                <a:cs typeface="华文中宋" pitchFamily="18" charset="0"/>
              </a:rPr>
              <a:t>韵律操3-2》</a:t>
            </a:r>
            <a:r>
              <a:rPr lang="en-US" altLang="zh-CN" sz="159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596" dirty="0" smtClean="0">
                <a:solidFill>
                  <a:srgbClr val="FF0000"/>
                </a:solidFill>
                <a:latin typeface="华文中宋" pitchFamily="18" charset="0"/>
                <a:cs typeface="华文中宋" pitchFamily="18" charset="0"/>
              </a:rPr>
              <a:t>-上海市七色花小学-李思嘉</a:t>
            </a:r>
          </a:p>
        </p:txBody>
      </p:sp>
      <p:sp>
        <p:nvSpPr>
          <p:cNvPr id="27" name="TextBox 1"/>
          <p:cNvSpPr txBox="1"/>
          <p:nvPr/>
        </p:nvSpPr>
        <p:spPr>
          <a:xfrm>
            <a:off x="1130300" y="1536700"/>
            <a:ext cx="914400" cy="8763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800"/>
              </a:lnSpc>
              <a:tabLst>
                <a:tab pos="342900" algn="l"/>
              </a:tabLst>
            </a:pPr>
            <a:r>
              <a:rPr lang="en-US" altLang="zh-CN" dirty="0" smtClean="0"/>
              <a:t>	</a:t>
            </a:r>
            <a:r>
              <a:rPr lang="en-US" altLang="zh-CN" sz="1800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③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3100"/>
              </a:lnSpc>
              <a:tabLst>
                <a:tab pos="342900" algn="l"/>
              </a:tabLst>
            </a:pPr>
            <a:r>
              <a:rPr lang="en-US" altLang="zh-CN" sz="1800" b="1" dirty="0" smtClean="0">
                <a:solidFill>
                  <a:srgbClr val="000000"/>
                </a:solidFill>
                <a:latin typeface="微软雅黑" pitchFamily="18" charset="0"/>
                <a:cs typeface="微软雅黑" pitchFamily="18" charset="0"/>
              </a:rPr>
              <a:t>材料递交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/>
          <p:nvPr/>
        </p:nvSpPr>
        <p:spPr>
          <a:xfrm>
            <a:off x="0" y="0"/>
            <a:ext cx="9144000" cy="5143500"/>
          </a:xfrm>
          <a:custGeom>
            <a:avLst/>
            <a:gdLst>
              <a:gd name="connsiteX0" fmla="*/ 0 w 9144000"/>
              <a:gd name="connsiteY0" fmla="*/ 5143500 h 5143500"/>
              <a:gd name="connsiteX1" fmla="*/ 9144000 w 9144000"/>
              <a:gd name="connsiteY1" fmla="*/ 5143500 h 5143500"/>
              <a:gd name="connsiteX2" fmla="*/ 9144000 w 9144000"/>
              <a:gd name="connsiteY2" fmla="*/ 0 h 5143500"/>
              <a:gd name="connsiteX3" fmla="*/ 0 w 9144000"/>
              <a:gd name="connsiteY3" fmla="*/ 0 h 5143500"/>
              <a:gd name="connsiteX4" fmla="*/ 0 w 9144000"/>
              <a:gd name="connsiteY4" fmla="*/ 5143500 h 51435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9144000" h="5143500">
                <a:moveTo>
                  <a:pt x="0" y="5143500"/>
                </a:moveTo>
                <a:lnTo>
                  <a:pt x="9144000" y="5143500"/>
                </a:lnTo>
                <a:lnTo>
                  <a:pt x="9144000" y="0"/>
                </a:lnTo>
                <a:lnTo>
                  <a:pt x="0" y="0"/>
                </a:lnTo>
                <a:lnTo>
                  <a:pt x="0" y="5143500"/>
                </a:ln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Freeform 3"/>
          <p:cNvSpPr/>
          <p:nvPr/>
        </p:nvSpPr>
        <p:spPr>
          <a:xfrm>
            <a:off x="0" y="50"/>
            <a:ext cx="9144000" cy="899998"/>
          </a:xfrm>
          <a:custGeom>
            <a:avLst/>
            <a:gdLst>
              <a:gd name="connsiteX0" fmla="*/ 0 w 9144000"/>
              <a:gd name="connsiteY0" fmla="*/ 899998 h 899998"/>
              <a:gd name="connsiteX1" fmla="*/ 9144000 w 9144000"/>
              <a:gd name="connsiteY1" fmla="*/ 899998 h 899998"/>
              <a:gd name="connsiteX2" fmla="*/ 9144000 w 9144000"/>
              <a:gd name="connsiteY2" fmla="*/ 0 h 899998"/>
              <a:gd name="connsiteX3" fmla="*/ 0 w 9144000"/>
              <a:gd name="connsiteY3" fmla="*/ 0 h 899998"/>
              <a:gd name="connsiteX4" fmla="*/ 0 w 9144000"/>
              <a:gd name="connsiteY4" fmla="*/ 899998 h 899998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9144000" h="899998">
                <a:moveTo>
                  <a:pt x="0" y="899998"/>
                </a:moveTo>
                <a:lnTo>
                  <a:pt x="9144000" y="899998"/>
                </a:lnTo>
                <a:lnTo>
                  <a:pt x="9144000" y="0"/>
                </a:lnTo>
                <a:lnTo>
                  <a:pt x="0" y="0"/>
                </a:lnTo>
                <a:lnTo>
                  <a:pt x="0" y="899998"/>
                </a:lnTo>
              </a:path>
            </a:pathLst>
          </a:custGeom>
          <a:solidFill>
            <a:srgbClr val="246E30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Freeform 3"/>
          <p:cNvSpPr/>
          <p:nvPr/>
        </p:nvSpPr>
        <p:spPr>
          <a:xfrm>
            <a:off x="-6350" y="823722"/>
            <a:ext cx="3829177" cy="22225"/>
          </a:xfrm>
          <a:custGeom>
            <a:avLst/>
            <a:gdLst>
              <a:gd name="connsiteX0" fmla="*/ 6350 w 3829177"/>
              <a:gd name="connsiteY0" fmla="*/ 6350 h 22225"/>
              <a:gd name="connsiteX1" fmla="*/ 3822827 w 3829177"/>
              <a:gd name="connsiteY1" fmla="*/ 6350 h 22225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</a:cxnLst>
            <a:rect l="l" t="t" r="r" b="b"/>
            <a:pathLst>
              <a:path w="3829177" h="22225">
                <a:moveTo>
                  <a:pt x="6350" y="6350"/>
                </a:moveTo>
                <a:lnTo>
                  <a:pt x="3822827" y="6350"/>
                </a:lnTo>
              </a:path>
            </a:pathLst>
          </a:custGeom>
          <a:ln w="12700">
            <a:solidFill>
              <a:srgbClr val="FFFFFF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Freeform 3"/>
          <p:cNvSpPr/>
          <p:nvPr/>
        </p:nvSpPr>
        <p:spPr>
          <a:xfrm>
            <a:off x="-6350" y="71247"/>
            <a:ext cx="3829177" cy="22225"/>
          </a:xfrm>
          <a:custGeom>
            <a:avLst/>
            <a:gdLst>
              <a:gd name="connsiteX0" fmla="*/ 6350 w 3829177"/>
              <a:gd name="connsiteY0" fmla="*/ 6350 h 22225"/>
              <a:gd name="connsiteX1" fmla="*/ 3822827 w 3829177"/>
              <a:gd name="connsiteY1" fmla="*/ 6350 h 22225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</a:cxnLst>
            <a:rect l="l" t="t" r="r" b="b"/>
            <a:pathLst>
              <a:path w="3829177" h="22225">
                <a:moveTo>
                  <a:pt x="6350" y="6350"/>
                </a:moveTo>
                <a:lnTo>
                  <a:pt x="3822827" y="6350"/>
                </a:lnTo>
              </a:path>
            </a:pathLst>
          </a:custGeom>
          <a:ln w="12700">
            <a:solidFill>
              <a:srgbClr val="FFFFFF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Freeform 3"/>
          <p:cNvSpPr/>
          <p:nvPr/>
        </p:nvSpPr>
        <p:spPr>
          <a:xfrm>
            <a:off x="468896" y="261493"/>
            <a:ext cx="72186" cy="63881"/>
          </a:xfrm>
          <a:custGeom>
            <a:avLst/>
            <a:gdLst>
              <a:gd name="connsiteX0" fmla="*/ 72186 w 72186"/>
              <a:gd name="connsiteY0" fmla="*/ 49022 h 63881"/>
              <a:gd name="connsiteX1" fmla="*/ 55879 w 72186"/>
              <a:gd name="connsiteY1" fmla="*/ 63881 h 63881"/>
              <a:gd name="connsiteX2" fmla="*/ 18618 w 72186"/>
              <a:gd name="connsiteY2" fmla="*/ 63881 h 63881"/>
              <a:gd name="connsiteX3" fmla="*/ 0 w 72186"/>
              <a:gd name="connsiteY3" fmla="*/ 49022 h 63881"/>
              <a:gd name="connsiteX4" fmla="*/ 0 w 72186"/>
              <a:gd name="connsiteY4" fmla="*/ 14986 h 63881"/>
              <a:gd name="connsiteX5" fmla="*/ 18618 w 72186"/>
              <a:gd name="connsiteY5" fmla="*/ 0 h 63881"/>
              <a:gd name="connsiteX6" fmla="*/ 55879 w 72186"/>
              <a:gd name="connsiteY6" fmla="*/ 0 h 63881"/>
              <a:gd name="connsiteX7" fmla="*/ 72186 w 72186"/>
              <a:gd name="connsiteY7" fmla="*/ 14986 h 63881"/>
              <a:gd name="connsiteX8" fmla="*/ 72186 w 72186"/>
              <a:gd name="connsiteY8" fmla="*/ 49022 h 63881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</a:cxnLst>
            <a:rect l="l" t="t" r="r" b="b"/>
            <a:pathLst>
              <a:path w="72186" h="63881">
                <a:moveTo>
                  <a:pt x="72186" y="49022"/>
                </a:moveTo>
                <a:cubicBezTo>
                  <a:pt x="72186" y="57531"/>
                  <a:pt x="65201" y="63881"/>
                  <a:pt x="55879" y="63881"/>
                </a:cubicBezTo>
                <a:cubicBezTo>
                  <a:pt x="18618" y="63881"/>
                  <a:pt x="18618" y="63881"/>
                  <a:pt x="18618" y="63881"/>
                </a:cubicBezTo>
                <a:cubicBezTo>
                  <a:pt x="9309" y="63881"/>
                  <a:pt x="0" y="57531"/>
                  <a:pt x="0" y="49022"/>
                </a:cubicBezTo>
                <a:cubicBezTo>
                  <a:pt x="0" y="14986"/>
                  <a:pt x="0" y="14986"/>
                  <a:pt x="0" y="14986"/>
                </a:cubicBezTo>
                <a:cubicBezTo>
                  <a:pt x="0" y="6477"/>
                  <a:pt x="9309" y="0"/>
                  <a:pt x="18618" y="0"/>
                </a:cubicBezTo>
                <a:cubicBezTo>
                  <a:pt x="55879" y="0"/>
                  <a:pt x="55879" y="0"/>
                  <a:pt x="55879" y="0"/>
                </a:cubicBezTo>
                <a:cubicBezTo>
                  <a:pt x="65201" y="0"/>
                  <a:pt x="72186" y="6477"/>
                  <a:pt x="72186" y="14986"/>
                </a:cubicBezTo>
                <a:lnTo>
                  <a:pt x="72186" y="49022"/>
                </a:ln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Freeform 3"/>
          <p:cNvSpPr/>
          <p:nvPr/>
        </p:nvSpPr>
        <p:spPr>
          <a:xfrm>
            <a:off x="468896" y="380238"/>
            <a:ext cx="72186" cy="66547"/>
          </a:xfrm>
          <a:custGeom>
            <a:avLst/>
            <a:gdLst>
              <a:gd name="connsiteX0" fmla="*/ 72186 w 72186"/>
              <a:gd name="connsiteY0" fmla="*/ 51561 h 66547"/>
              <a:gd name="connsiteX1" fmla="*/ 55879 w 72186"/>
              <a:gd name="connsiteY1" fmla="*/ 66547 h 66547"/>
              <a:gd name="connsiteX2" fmla="*/ 18618 w 72186"/>
              <a:gd name="connsiteY2" fmla="*/ 66547 h 66547"/>
              <a:gd name="connsiteX3" fmla="*/ 0 w 72186"/>
              <a:gd name="connsiteY3" fmla="*/ 51561 h 66547"/>
              <a:gd name="connsiteX4" fmla="*/ 0 w 72186"/>
              <a:gd name="connsiteY4" fmla="*/ 17271 h 66547"/>
              <a:gd name="connsiteX5" fmla="*/ 18618 w 72186"/>
              <a:gd name="connsiteY5" fmla="*/ 0 h 66547"/>
              <a:gd name="connsiteX6" fmla="*/ 55879 w 72186"/>
              <a:gd name="connsiteY6" fmla="*/ 0 h 66547"/>
              <a:gd name="connsiteX7" fmla="*/ 72186 w 72186"/>
              <a:gd name="connsiteY7" fmla="*/ 17271 h 66547"/>
              <a:gd name="connsiteX8" fmla="*/ 72186 w 72186"/>
              <a:gd name="connsiteY8" fmla="*/ 51561 h 66547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</a:cxnLst>
            <a:rect l="l" t="t" r="r" b="b"/>
            <a:pathLst>
              <a:path w="72186" h="66547">
                <a:moveTo>
                  <a:pt x="72186" y="51561"/>
                </a:moveTo>
                <a:cubicBezTo>
                  <a:pt x="72186" y="60197"/>
                  <a:pt x="65201" y="66547"/>
                  <a:pt x="55879" y="66547"/>
                </a:cubicBezTo>
                <a:cubicBezTo>
                  <a:pt x="18618" y="66547"/>
                  <a:pt x="18618" y="66547"/>
                  <a:pt x="18618" y="66547"/>
                </a:cubicBezTo>
                <a:cubicBezTo>
                  <a:pt x="9309" y="66547"/>
                  <a:pt x="0" y="60197"/>
                  <a:pt x="0" y="51561"/>
                </a:cubicBezTo>
                <a:cubicBezTo>
                  <a:pt x="0" y="17271"/>
                  <a:pt x="0" y="17271"/>
                  <a:pt x="0" y="17271"/>
                </a:cubicBezTo>
                <a:cubicBezTo>
                  <a:pt x="0" y="8636"/>
                  <a:pt x="9309" y="0"/>
                  <a:pt x="18618" y="0"/>
                </a:cubicBezTo>
                <a:cubicBezTo>
                  <a:pt x="55879" y="0"/>
                  <a:pt x="55879" y="0"/>
                  <a:pt x="55879" y="0"/>
                </a:cubicBezTo>
                <a:cubicBezTo>
                  <a:pt x="65201" y="0"/>
                  <a:pt x="72186" y="8636"/>
                  <a:pt x="72186" y="17271"/>
                </a:cubicBezTo>
                <a:lnTo>
                  <a:pt x="72186" y="51561"/>
                </a:ln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Freeform 3"/>
          <p:cNvSpPr/>
          <p:nvPr/>
        </p:nvSpPr>
        <p:spPr>
          <a:xfrm>
            <a:off x="609307" y="261493"/>
            <a:ext cx="72186" cy="63881"/>
          </a:xfrm>
          <a:custGeom>
            <a:avLst/>
            <a:gdLst>
              <a:gd name="connsiteX0" fmla="*/ 72186 w 72186"/>
              <a:gd name="connsiteY0" fmla="*/ 49022 h 63881"/>
              <a:gd name="connsiteX1" fmla="*/ 55892 w 72186"/>
              <a:gd name="connsiteY1" fmla="*/ 63881 h 63881"/>
              <a:gd name="connsiteX2" fmla="*/ 18630 w 72186"/>
              <a:gd name="connsiteY2" fmla="*/ 63881 h 63881"/>
              <a:gd name="connsiteX3" fmla="*/ 0 w 72186"/>
              <a:gd name="connsiteY3" fmla="*/ 49022 h 63881"/>
              <a:gd name="connsiteX4" fmla="*/ 0 w 72186"/>
              <a:gd name="connsiteY4" fmla="*/ 14986 h 63881"/>
              <a:gd name="connsiteX5" fmla="*/ 18630 w 72186"/>
              <a:gd name="connsiteY5" fmla="*/ 0 h 63881"/>
              <a:gd name="connsiteX6" fmla="*/ 55892 w 72186"/>
              <a:gd name="connsiteY6" fmla="*/ 0 h 63881"/>
              <a:gd name="connsiteX7" fmla="*/ 72186 w 72186"/>
              <a:gd name="connsiteY7" fmla="*/ 14986 h 63881"/>
              <a:gd name="connsiteX8" fmla="*/ 72186 w 72186"/>
              <a:gd name="connsiteY8" fmla="*/ 49022 h 63881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</a:cxnLst>
            <a:rect l="l" t="t" r="r" b="b"/>
            <a:pathLst>
              <a:path w="72186" h="63881">
                <a:moveTo>
                  <a:pt x="72186" y="49022"/>
                </a:moveTo>
                <a:cubicBezTo>
                  <a:pt x="72186" y="57531"/>
                  <a:pt x="65201" y="63881"/>
                  <a:pt x="55892" y="63881"/>
                </a:cubicBezTo>
                <a:cubicBezTo>
                  <a:pt x="18630" y="63881"/>
                  <a:pt x="18630" y="63881"/>
                  <a:pt x="18630" y="63881"/>
                </a:cubicBezTo>
                <a:cubicBezTo>
                  <a:pt x="9321" y="63881"/>
                  <a:pt x="0" y="57531"/>
                  <a:pt x="0" y="49022"/>
                </a:cubicBezTo>
                <a:cubicBezTo>
                  <a:pt x="0" y="14986"/>
                  <a:pt x="0" y="14986"/>
                  <a:pt x="0" y="14986"/>
                </a:cubicBezTo>
                <a:cubicBezTo>
                  <a:pt x="0" y="6477"/>
                  <a:pt x="9321" y="0"/>
                  <a:pt x="18630" y="0"/>
                </a:cubicBezTo>
                <a:cubicBezTo>
                  <a:pt x="55892" y="0"/>
                  <a:pt x="55892" y="0"/>
                  <a:pt x="55892" y="0"/>
                </a:cubicBezTo>
                <a:cubicBezTo>
                  <a:pt x="65201" y="0"/>
                  <a:pt x="72186" y="6477"/>
                  <a:pt x="72186" y="14986"/>
                </a:cubicBezTo>
                <a:lnTo>
                  <a:pt x="72186" y="49022"/>
                </a:ln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Freeform 3"/>
          <p:cNvSpPr/>
          <p:nvPr/>
        </p:nvSpPr>
        <p:spPr>
          <a:xfrm>
            <a:off x="609307" y="380238"/>
            <a:ext cx="72186" cy="66547"/>
          </a:xfrm>
          <a:custGeom>
            <a:avLst/>
            <a:gdLst>
              <a:gd name="connsiteX0" fmla="*/ 72186 w 72186"/>
              <a:gd name="connsiteY0" fmla="*/ 51561 h 66547"/>
              <a:gd name="connsiteX1" fmla="*/ 55892 w 72186"/>
              <a:gd name="connsiteY1" fmla="*/ 66547 h 66547"/>
              <a:gd name="connsiteX2" fmla="*/ 18630 w 72186"/>
              <a:gd name="connsiteY2" fmla="*/ 66547 h 66547"/>
              <a:gd name="connsiteX3" fmla="*/ 0 w 72186"/>
              <a:gd name="connsiteY3" fmla="*/ 51561 h 66547"/>
              <a:gd name="connsiteX4" fmla="*/ 0 w 72186"/>
              <a:gd name="connsiteY4" fmla="*/ 17271 h 66547"/>
              <a:gd name="connsiteX5" fmla="*/ 18630 w 72186"/>
              <a:gd name="connsiteY5" fmla="*/ 0 h 66547"/>
              <a:gd name="connsiteX6" fmla="*/ 55892 w 72186"/>
              <a:gd name="connsiteY6" fmla="*/ 0 h 66547"/>
              <a:gd name="connsiteX7" fmla="*/ 72186 w 72186"/>
              <a:gd name="connsiteY7" fmla="*/ 17271 h 66547"/>
              <a:gd name="connsiteX8" fmla="*/ 72186 w 72186"/>
              <a:gd name="connsiteY8" fmla="*/ 51561 h 66547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</a:cxnLst>
            <a:rect l="l" t="t" r="r" b="b"/>
            <a:pathLst>
              <a:path w="72186" h="66547">
                <a:moveTo>
                  <a:pt x="72186" y="51561"/>
                </a:moveTo>
                <a:cubicBezTo>
                  <a:pt x="72186" y="60197"/>
                  <a:pt x="65201" y="66547"/>
                  <a:pt x="55892" y="66547"/>
                </a:cubicBezTo>
                <a:cubicBezTo>
                  <a:pt x="18630" y="66547"/>
                  <a:pt x="18630" y="66547"/>
                  <a:pt x="18630" y="66547"/>
                </a:cubicBezTo>
                <a:cubicBezTo>
                  <a:pt x="9321" y="66547"/>
                  <a:pt x="0" y="60197"/>
                  <a:pt x="0" y="51561"/>
                </a:cubicBezTo>
                <a:cubicBezTo>
                  <a:pt x="0" y="17271"/>
                  <a:pt x="0" y="17271"/>
                  <a:pt x="0" y="17271"/>
                </a:cubicBezTo>
                <a:cubicBezTo>
                  <a:pt x="0" y="8636"/>
                  <a:pt x="9321" y="0"/>
                  <a:pt x="18630" y="0"/>
                </a:cubicBezTo>
                <a:cubicBezTo>
                  <a:pt x="55892" y="0"/>
                  <a:pt x="55892" y="0"/>
                  <a:pt x="55892" y="0"/>
                </a:cubicBezTo>
                <a:cubicBezTo>
                  <a:pt x="65201" y="0"/>
                  <a:pt x="72186" y="8636"/>
                  <a:pt x="72186" y="17271"/>
                </a:cubicBezTo>
                <a:lnTo>
                  <a:pt x="72186" y="51561"/>
                </a:ln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Freeform 3"/>
          <p:cNvSpPr/>
          <p:nvPr/>
        </p:nvSpPr>
        <p:spPr>
          <a:xfrm>
            <a:off x="609307" y="501650"/>
            <a:ext cx="72186" cy="63880"/>
          </a:xfrm>
          <a:custGeom>
            <a:avLst/>
            <a:gdLst>
              <a:gd name="connsiteX0" fmla="*/ 72186 w 72186"/>
              <a:gd name="connsiteY0" fmla="*/ 49022 h 63880"/>
              <a:gd name="connsiteX1" fmla="*/ 55892 w 72186"/>
              <a:gd name="connsiteY1" fmla="*/ 63880 h 63880"/>
              <a:gd name="connsiteX2" fmla="*/ 18630 w 72186"/>
              <a:gd name="connsiteY2" fmla="*/ 63880 h 63880"/>
              <a:gd name="connsiteX3" fmla="*/ 0 w 72186"/>
              <a:gd name="connsiteY3" fmla="*/ 49022 h 63880"/>
              <a:gd name="connsiteX4" fmla="*/ 0 w 72186"/>
              <a:gd name="connsiteY4" fmla="*/ 14986 h 63880"/>
              <a:gd name="connsiteX5" fmla="*/ 18630 w 72186"/>
              <a:gd name="connsiteY5" fmla="*/ 0 h 63880"/>
              <a:gd name="connsiteX6" fmla="*/ 55892 w 72186"/>
              <a:gd name="connsiteY6" fmla="*/ 0 h 63880"/>
              <a:gd name="connsiteX7" fmla="*/ 72186 w 72186"/>
              <a:gd name="connsiteY7" fmla="*/ 14986 h 63880"/>
              <a:gd name="connsiteX8" fmla="*/ 72186 w 72186"/>
              <a:gd name="connsiteY8" fmla="*/ 49022 h 6388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</a:cxnLst>
            <a:rect l="l" t="t" r="r" b="b"/>
            <a:pathLst>
              <a:path w="72186" h="63880">
                <a:moveTo>
                  <a:pt x="72186" y="49022"/>
                </a:moveTo>
                <a:cubicBezTo>
                  <a:pt x="72186" y="57530"/>
                  <a:pt x="65201" y="63880"/>
                  <a:pt x="55892" y="63880"/>
                </a:cubicBezTo>
                <a:cubicBezTo>
                  <a:pt x="18630" y="63880"/>
                  <a:pt x="18630" y="63880"/>
                  <a:pt x="18630" y="63880"/>
                </a:cubicBezTo>
                <a:cubicBezTo>
                  <a:pt x="9321" y="63880"/>
                  <a:pt x="0" y="57530"/>
                  <a:pt x="0" y="49022"/>
                </a:cubicBezTo>
                <a:cubicBezTo>
                  <a:pt x="0" y="14986"/>
                  <a:pt x="0" y="14986"/>
                  <a:pt x="0" y="14986"/>
                </a:cubicBezTo>
                <a:cubicBezTo>
                  <a:pt x="0" y="6476"/>
                  <a:pt x="9321" y="0"/>
                  <a:pt x="18630" y="0"/>
                </a:cubicBezTo>
                <a:cubicBezTo>
                  <a:pt x="55892" y="0"/>
                  <a:pt x="55892" y="0"/>
                  <a:pt x="55892" y="0"/>
                </a:cubicBezTo>
                <a:cubicBezTo>
                  <a:pt x="65201" y="0"/>
                  <a:pt x="72186" y="6476"/>
                  <a:pt x="72186" y="14986"/>
                </a:cubicBezTo>
                <a:lnTo>
                  <a:pt x="72186" y="49022"/>
                </a:ln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Freeform 3"/>
          <p:cNvSpPr/>
          <p:nvPr/>
        </p:nvSpPr>
        <p:spPr>
          <a:xfrm>
            <a:off x="751712" y="261493"/>
            <a:ext cx="69215" cy="63881"/>
          </a:xfrm>
          <a:custGeom>
            <a:avLst/>
            <a:gdLst>
              <a:gd name="connsiteX0" fmla="*/ 69215 w 69215"/>
              <a:gd name="connsiteY0" fmla="*/ 49022 h 63881"/>
              <a:gd name="connsiteX1" fmla="*/ 53073 w 69215"/>
              <a:gd name="connsiteY1" fmla="*/ 63881 h 63881"/>
              <a:gd name="connsiteX2" fmla="*/ 16154 w 69215"/>
              <a:gd name="connsiteY2" fmla="*/ 63881 h 63881"/>
              <a:gd name="connsiteX3" fmla="*/ 0 w 69215"/>
              <a:gd name="connsiteY3" fmla="*/ 49022 h 63881"/>
              <a:gd name="connsiteX4" fmla="*/ 0 w 69215"/>
              <a:gd name="connsiteY4" fmla="*/ 14986 h 63881"/>
              <a:gd name="connsiteX5" fmla="*/ 16154 w 69215"/>
              <a:gd name="connsiteY5" fmla="*/ 0 h 63881"/>
              <a:gd name="connsiteX6" fmla="*/ 53073 w 69215"/>
              <a:gd name="connsiteY6" fmla="*/ 0 h 63881"/>
              <a:gd name="connsiteX7" fmla="*/ 69215 w 69215"/>
              <a:gd name="connsiteY7" fmla="*/ 14986 h 63881"/>
              <a:gd name="connsiteX8" fmla="*/ 69215 w 69215"/>
              <a:gd name="connsiteY8" fmla="*/ 49022 h 63881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</a:cxnLst>
            <a:rect l="l" t="t" r="r" b="b"/>
            <a:pathLst>
              <a:path w="69215" h="63881">
                <a:moveTo>
                  <a:pt x="69215" y="49022"/>
                </a:moveTo>
                <a:cubicBezTo>
                  <a:pt x="69215" y="57531"/>
                  <a:pt x="62293" y="63881"/>
                  <a:pt x="53073" y="63881"/>
                </a:cubicBezTo>
                <a:cubicBezTo>
                  <a:pt x="16154" y="63881"/>
                  <a:pt x="16154" y="63881"/>
                  <a:pt x="16154" y="63881"/>
                </a:cubicBezTo>
                <a:cubicBezTo>
                  <a:pt x="6921" y="63881"/>
                  <a:pt x="0" y="57531"/>
                  <a:pt x="0" y="49022"/>
                </a:cubicBezTo>
                <a:cubicBezTo>
                  <a:pt x="0" y="14986"/>
                  <a:pt x="0" y="14986"/>
                  <a:pt x="0" y="14986"/>
                </a:cubicBezTo>
                <a:cubicBezTo>
                  <a:pt x="0" y="6477"/>
                  <a:pt x="6921" y="0"/>
                  <a:pt x="16154" y="0"/>
                </a:cubicBezTo>
                <a:cubicBezTo>
                  <a:pt x="53073" y="0"/>
                  <a:pt x="53073" y="0"/>
                  <a:pt x="53073" y="0"/>
                </a:cubicBezTo>
                <a:cubicBezTo>
                  <a:pt x="62293" y="0"/>
                  <a:pt x="69215" y="6477"/>
                  <a:pt x="69215" y="14986"/>
                </a:cubicBezTo>
                <a:lnTo>
                  <a:pt x="69215" y="49022"/>
                </a:ln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Freeform 3"/>
          <p:cNvSpPr/>
          <p:nvPr/>
        </p:nvSpPr>
        <p:spPr>
          <a:xfrm>
            <a:off x="751712" y="380238"/>
            <a:ext cx="69215" cy="66547"/>
          </a:xfrm>
          <a:custGeom>
            <a:avLst/>
            <a:gdLst>
              <a:gd name="connsiteX0" fmla="*/ 69215 w 69215"/>
              <a:gd name="connsiteY0" fmla="*/ 51561 h 66547"/>
              <a:gd name="connsiteX1" fmla="*/ 53073 w 69215"/>
              <a:gd name="connsiteY1" fmla="*/ 66547 h 66547"/>
              <a:gd name="connsiteX2" fmla="*/ 16154 w 69215"/>
              <a:gd name="connsiteY2" fmla="*/ 66547 h 66547"/>
              <a:gd name="connsiteX3" fmla="*/ 0 w 69215"/>
              <a:gd name="connsiteY3" fmla="*/ 51561 h 66547"/>
              <a:gd name="connsiteX4" fmla="*/ 0 w 69215"/>
              <a:gd name="connsiteY4" fmla="*/ 17271 h 66547"/>
              <a:gd name="connsiteX5" fmla="*/ 16154 w 69215"/>
              <a:gd name="connsiteY5" fmla="*/ 0 h 66547"/>
              <a:gd name="connsiteX6" fmla="*/ 53073 w 69215"/>
              <a:gd name="connsiteY6" fmla="*/ 0 h 66547"/>
              <a:gd name="connsiteX7" fmla="*/ 69215 w 69215"/>
              <a:gd name="connsiteY7" fmla="*/ 17271 h 66547"/>
              <a:gd name="connsiteX8" fmla="*/ 69215 w 69215"/>
              <a:gd name="connsiteY8" fmla="*/ 51561 h 66547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</a:cxnLst>
            <a:rect l="l" t="t" r="r" b="b"/>
            <a:pathLst>
              <a:path w="69215" h="66547">
                <a:moveTo>
                  <a:pt x="69215" y="51561"/>
                </a:moveTo>
                <a:cubicBezTo>
                  <a:pt x="69215" y="60197"/>
                  <a:pt x="62293" y="66547"/>
                  <a:pt x="53073" y="66547"/>
                </a:cubicBezTo>
                <a:cubicBezTo>
                  <a:pt x="16154" y="66547"/>
                  <a:pt x="16154" y="66547"/>
                  <a:pt x="16154" y="66547"/>
                </a:cubicBezTo>
                <a:cubicBezTo>
                  <a:pt x="6921" y="66547"/>
                  <a:pt x="0" y="60197"/>
                  <a:pt x="0" y="51561"/>
                </a:cubicBezTo>
                <a:cubicBezTo>
                  <a:pt x="0" y="17271"/>
                  <a:pt x="0" y="17271"/>
                  <a:pt x="0" y="17271"/>
                </a:cubicBezTo>
                <a:cubicBezTo>
                  <a:pt x="0" y="8636"/>
                  <a:pt x="6921" y="0"/>
                  <a:pt x="16154" y="0"/>
                </a:cubicBezTo>
                <a:cubicBezTo>
                  <a:pt x="53073" y="0"/>
                  <a:pt x="53073" y="0"/>
                  <a:pt x="53073" y="0"/>
                </a:cubicBezTo>
                <a:cubicBezTo>
                  <a:pt x="62293" y="0"/>
                  <a:pt x="69215" y="8636"/>
                  <a:pt x="69215" y="17271"/>
                </a:cubicBezTo>
                <a:lnTo>
                  <a:pt x="69215" y="51561"/>
                </a:ln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Freeform 3"/>
          <p:cNvSpPr/>
          <p:nvPr/>
        </p:nvSpPr>
        <p:spPr>
          <a:xfrm>
            <a:off x="891146" y="261493"/>
            <a:ext cx="70205" cy="63881"/>
          </a:xfrm>
          <a:custGeom>
            <a:avLst/>
            <a:gdLst>
              <a:gd name="connsiteX0" fmla="*/ 70205 w 70205"/>
              <a:gd name="connsiteY0" fmla="*/ 49022 h 63881"/>
              <a:gd name="connsiteX1" fmla="*/ 53822 w 70205"/>
              <a:gd name="connsiteY1" fmla="*/ 63881 h 63881"/>
              <a:gd name="connsiteX2" fmla="*/ 16383 w 70205"/>
              <a:gd name="connsiteY2" fmla="*/ 63881 h 63881"/>
              <a:gd name="connsiteX3" fmla="*/ 0 w 70205"/>
              <a:gd name="connsiteY3" fmla="*/ 49022 h 63881"/>
              <a:gd name="connsiteX4" fmla="*/ 0 w 70205"/>
              <a:gd name="connsiteY4" fmla="*/ 14986 h 63881"/>
              <a:gd name="connsiteX5" fmla="*/ 16383 w 70205"/>
              <a:gd name="connsiteY5" fmla="*/ 0 h 63881"/>
              <a:gd name="connsiteX6" fmla="*/ 53822 w 70205"/>
              <a:gd name="connsiteY6" fmla="*/ 0 h 63881"/>
              <a:gd name="connsiteX7" fmla="*/ 70205 w 70205"/>
              <a:gd name="connsiteY7" fmla="*/ 14986 h 63881"/>
              <a:gd name="connsiteX8" fmla="*/ 70205 w 70205"/>
              <a:gd name="connsiteY8" fmla="*/ 49022 h 63881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</a:cxnLst>
            <a:rect l="l" t="t" r="r" b="b"/>
            <a:pathLst>
              <a:path w="70205" h="63881">
                <a:moveTo>
                  <a:pt x="70205" y="49022"/>
                </a:moveTo>
                <a:cubicBezTo>
                  <a:pt x="70205" y="57531"/>
                  <a:pt x="63182" y="63881"/>
                  <a:pt x="53822" y="63881"/>
                </a:cubicBezTo>
                <a:cubicBezTo>
                  <a:pt x="16383" y="63881"/>
                  <a:pt x="16383" y="63881"/>
                  <a:pt x="16383" y="63881"/>
                </a:cubicBezTo>
                <a:cubicBezTo>
                  <a:pt x="7010" y="63881"/>
                  <a:pt x="0" y="57531"/>
                  <a:pt x="0" y="49022"/>
                </a:cubicBezTo>
                <a:cubicBezTo>
                  <a:pt x="0" y="14986"/>
                  <a:pt x="0" y="14986"/>
                  <a:pt x="0" y="14986"/>
                </a:cubicBezTo>
                <a:cubicBezTo>
                  <a:pt x="0" y="6477"/>
                  <a:pt x="7010" y="0"/>
                  <a:pt x="16383" y="0"/>
                </a:cubicBezTo>
                <a:cubicBezTo>
                  <a:pt x="53822" y="0"/>
                  <a:pt x="53822" y="0"/>
                  <a:pt x="53822" y="0"/>
                </a:cubicBezTo>
                <a:cubicBezTo>
                  <a:pt x="63182" y="0"/>
                  <a:pt x="70205" y="6477"/>
                  <a:pt x="70205" y="14986"/>
                </a:cubicBezTo>
                <a:lnTo>
                  <a:pt x="70205" y="49022"/>
                </a:ln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Freeform 3"/>
          <p:cNvSpPr/>
          <p:nvPr/>
        </p:nvSpPr>
        <p:spPr>
          <a:xfrm>
            <a:off x="891146" y="380238"/>
            <a:ext cx="70205" cy="66547"/>
          </a:xfrm>
          <a:custGeom>
            <a:avLst/>
            <a:gdLst>
              <a:gd name="connsiteX0" fmla="*/ 70205 w 70205"/>
              <a:gd name="connsiteY0" fmla="*/ 51561 h 66547"/>
              <a:gd name="connsiteX1" fmla="*/ 53822 w 70205"/>
              <a:gd name="connsiteY1" fmla="*/ 66547 h 66547"/>
              <a:gd name="connsiteX2" fmla="*/ 16383 w 70205"/>
              <a:gd name="connsiteY2" fmla="*/ 66547 h 66547"/>
              <a:gd name="connsiteX3" fmla="*/ 0 w 70205"/>
              <a:gd name="connsiteY3" fmla="*/ 51561 h 66547"/>
              <a:gd name="connsiteX4" fmla="*/ 0 w 70205"/>
              <a:gd name="connsiteY4" fmla="*/ 17271 h 66547"/>
              <a:gd name="connsiteX5" fmla="*/ 16383 w 70205"/>
              <a:gd name="connsiteY5" fmla="*/ 0 h 66547"/>
              <a:gd name="connsiteX6" fmla="*/ 53822 w 70205"/>
              <a:gd name="connsiteY6" fmla="*/ 0 h 66547"/>
              <a:gd name="connsiteX7" fmla="*/ 70205 w 70205"/>
              <a:gd name="connsiteY7" fmla="*/ 17271 h 66547"/>
              <a:gd name="connsiteX8" fmla="*/ 70205 w 70205"/>
              <a:gd name="connsiteY8" fmla="*/ 51561 h 66547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</a:cxnLst>
            <a:rect l="l" t="t" r="r" b="b"/>
            <a:pathLst>
              <a:path w="70205" h="66547">
                <a:moveTo>
                  <a:pt x="70205" y="51561"/>
                </a:moveTo>
                <a:cubicBezTo>
                  <a:pt x="70205" y="60197"/>
                  <a:pt x="63182" y="66547"/>
                  <a:pt x="53822" y="66547"/>
                </a:cubicBezTo>
                <a:cubicBezTo>
                  <a:pt x="16383" y="66547"/>
                  <a:pt x="16383" y="66547"/>
                  <a:pt x="16383" y="66547"/>
                </a:cubicBezTo>
                <a:cubicBezTo>
                  <a:pt x="7010" y="66547"/>
                  <a:pt x="0" y="60197"/>
                  <a:pt x="0" y="51561"/>
                </a:cubicBezTo>
                <a:cubicBezTo>
                  <a:pt x="0" y="17271"/>
                  <a:pt x="0" y="17271"/>
                  <a:pt x="0" y="17271"/>
                </a:cubicBezTo>
                <a:cubicBezTo>
                  <a:pt x="0" y="8636"/>
                  <a:pt x="7010" y="0"/>
                  <a:pt x="16383" y="0"/>
                </a:cubicBezTo>
                <a:cubicBezTo>
                  <a:pt x="53822" y="0"/>
                  <a:pt x="53822" y="0"/>
                  <a:pt x="53822" y="0"/>
                </a:cubicBezTo>
                <a:cubicBezTo>
                  <a:pt x="63182" y="0"/>
                  <a:pt x="70205" y="8636"/>
                  <a:pt x="70205" y="17271"/>
                </a:cubicBezTo>
                <a:lnTo>
                  <a:pt x="70205" y="51561"/>
                </a:ln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Freeform 3"/>
          <p:cNvSpPr/>
          <p:nvPr/>
        </p:nvSpPr>
        <p:spPr>
          <a:xfrm>
            <a:off x="468896" y="501650"/>
            <a:ext cx="72186" cy="63880"/>
          </a:xfrm>
          <a:custGeom>
            <a:avLst/>
            <a:gdLst>
              <a:gd name="connsiteX0" fmla="*/ 72186 w 72186"/>
              <a:gd name="connsiteY0" fmla="*/ 49022 h 63880"/>
              <a:gd name="connsiteX1" fmla="*/ 55879 w 72186"/>
              <a:gd name="connsiteY1" fmla="*/ 63880 h 63880"/>
              <a:gd name="connsiteX2" fmla="*/ 18618 w 72186"/>
              <a:gd name="connsiteY2" fmla="*/ 63880 h 63880"/>
              <a:gd name="connsiteX3" fmla="*/ 0 w 72186"/>
              <a:gd name="connsiteY3" fmla="*/ 49022 h 63880"/>
              <a:gd name="connsiteX4" fmla="*/ 0 w 72186"/>
              <a:gd name="connsiteY4" fmla="*/ 14986 h 63880"/>
              <a:gd name="connsiteX5" fmla="*/ 18618 w 72186"/>
              <a:gd name="connsiteY5" fmla="*/ 0 h 63880"/>
              <a:gd name="connsiteX6" fmla="*/ 55879 w 72186"/>
              <a:gd name="connsiteY6" fmla="*/ 0 h 63880"/>
              <a:gd name="connsiteX7" fmla="*/ 72186 w 72186"/>
              <a:gd name="connsiteY7" fmla="*/ 14986 h 63880"/>
              <a:gd name="connsiteX8" fmla="*/ 72186 w 72186"/>
              <a:gd name="connsiteY8" fmla="*/ 49022 h 6388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</a:cxnLst>
            <a:rect l="l" t="t" r="r" b="b"/>
            <a:pathLst>
              <a:path w="72186" h="63880">
                <a:moveTo>
                  <a:pt x="72186" y="49022"/>
                </a:moveTo>
                <a:cubicBezTo>
                  <a:pt x="72186" y="57530"/>
                  <a:pt x="65201" y="63880"/>
                  <a:pt x="55879" y="63880"/>
                </a:cubicBezTo>
                <a:cubicBezTo>
                  <a:pt x="18618" y="63880"/>
                  <a:pt x="18618" y="63880"/>
                  <a:pt x="18618" y="63880"/>
                </a:cubicBezTo>
                <a:cubicBezTo>
                  <a:pt x="9309" y="63880"/>
                  <a:pt x="0" y="57530"/>
                  <a:pt x="0" y="49022"/>
                </a:cubicBezTo>
                <a:cubicBezTo>
                  <a:pt x="0" y="14986"/>
                  <a:pt x="0" y="14986"/>
                  <a:pt x="0" y="14986"/>
                </a:cubicBezTo>
                <a:cubicBezTo>
                  <a:pt x="0" y="6476"/>
                  <a:pt x="9309" y="0"/>
                  <a:pt x="18618" y="0"/>
                </a:cubicBezTo>
                <a:cubicBezTo>
                  <a:pt x="55879" y="0"/>
                  <a:pt x="55879" y="0"/>
                  <a:pt x="55879" y="0"/>
                </a:cubicBezTo>
                <a:cubicBezTo>
                  <a:pt x="65201" y="0"/>
                  <a:pt x="72186" y="6476"/>
                  <a:pt x="72186" y="14986"/>
                </a:cubicBezTo>
                <a:lnTo>
                  <a:pt x="72186" y="49022"/>
                </a:ln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Freeform 3"/>
          <p:cNvSpPr/>
          <p:nvPr/>
        </p:nvSpPr>
        <p:spPr>
          <a:xfrm>
            <a:off x="8316468" y="4876000"/>
            <a:ext cx="827531" cy="225328"/>
          </a:xfrm>
          <a:custGeom>
            <a:avLst/>
            <a:gdLst>
              <a:gd name="connsiteX0" fmla="*/ 0 w 827531"/>
              <a:gd name="connsiteY0" fmla="*/ 37553 h 225328"/>
              <a:gd name="connsiteX1" fmla="*/ 37464 w 827531"/>
              <a:gd name="connsiteY1" fmla="*/ 0 h 225328"/>
              <a:gd name="connsiteX2" fmla="*/ 789939 w 827531"/>
              <a:gd name="connsiteY2" fmla="*/ 0 h 225328"/>
              <a:gd name="connsiteX3" fmla="*/ 827531 w 827531"/>
              <a:gd name="connsiteY3" fmla="*/ 37553 h 225328"/>
              <a:gd name="connsiteX4" fmla="*/ 827531 w 827531"/>
              <a:gd name="connsiteY4" fmla="*/ 187774 h 225328"/>
              <a:gd name="connsiteX5" fmla="*/ 789939 w 827531"/>
              <a:gd name="connsiteY5" fmla="*/ 225328 h 225328"/>
              <a:gd name="connsiteX6" fmla="*/ 37464 w 827531"/>
              <a:gd name="connsiteY6" fmla="*/ 225326 h 225328"/>
              <a:gd name="connsiteX7" fmla="*/ 0 w 827531"/>
              <a:gd name="connsiteY7" fmla="*/ 187773 h 225328"/>
              <a:gd name="connsiteX8" fmla="*/ 0 w 827531"/>
              <a:gd name="connsiteY8" fmla="*/ 37553 h 225328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</a:cxnLst>
            <a:rect l="l" t="t" r="r" b="b"/>
            <a:pathLst>
              <a:path w="827531" h="225328">
                <a:moveTo>
                  <a:pt x="0" y="37553"/>
                </a:moveTo>
                <a:cubicBezTo>
                  <a:pt x="0" y="16814"/>
                  <a:pt x="16763" y="0"/>
                  <a:pt x="37464" y="0"/>
                </a:cubicBezTo>
                <a:lnTo>
                  <a:pt x="789939" y="0"/>
                </a:lnTo>
                <a:cubicBezTo>
                  <a:pt x="810767" y="0"/>
                  <a:pt x="827531" y="16814"/>
                  <a:pt x="827531" y="37553"/>
                </a:cubicBezTo>
                <a:lnTo>
                  <a:pt x="827531" y="187774"/>
                </a:lnTo>
                <a:cubicBezTo>
                  <a:pt x="827531" y="208514"/>
                  <a:pt x="810767" y="225328"/>
                  <a:pt x="789939" y="225328"/>
                </a:cubicBezTo>
                <a:lnTo>
                  <a:pt x="37464" y="225326"/>
                </a:lnTo>
                <a:cubicBezTo>
                  <a:pt x="16763" y="225326"/>
                  <a:pt x="0" y="208513"/>
                  <a:pt x="0" y="187773"/>
                </a:cubicBezTo>
                <a:lnTo>
                  <a:pt x="0" y="37553"/>
                </a:lnTo>
              </a:path>
            </a:pathLst>
          </a:custGeom>
          <a:solidFill>
            <a:srgbClr val="246E30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Freeform 3"/>
          <p:cNvSpPr/>
          <p:nvPr/>
        </p:nvSpPr>
        <p:spPr>
          <a:xfrm>
            <a:off x="1063866" y="2188464"/>
            <a:ext cx="1152537" cy="190499"/>
          </a:xfrm>
          <a:custGeom>
            <a:avLst/>
            <a:gdLst>
              <a:gd name="connsiteX0" fmla="*/ 1152537 w 1152537"/>
              <a:gd name="connsiteY0" fmla="*/ 190500 h 190499"/>
              <a:gd name="connsiteX1" fmla="*/ 1148473 w 1152537"/>
              <a:gd name="connsiteY1" fmla="*/ 188975 h 190499"/>
              <a:gd name="connsiteX2" fmla="*/ 1131963 w 1152537"/>
              <a:gd name="connsiteY2" fmla="*/ 185927 h 190499"/>
              <a:gd name="connsiteX3" fmla="*/ 1105166 w 1152537"/>
              <a:gd name="connsiteY3" fmla="*/ 181482 h 190499"/>
              <a:gd name="connsiteX4" fmla="*/ 1068209 w 1152537"/>
              <a:gd name="connsiteY4" fmla="*/ 175386 h 190499"/>
              <a:gd name="connsiteX5" fmla="*/ 1020838 w 1152537"/>
              <a:gd name="connsiteY5" fmla="*/ 167766 h 190499"/>
              <a:gd name="connsiteX6" fmla="*/ 965212 w 1152537"/>
              <a:gd name="connsiteY6" fmla="*/ 160273 h 190499"/>
              <a:gd name="connsiteX7" fmla="*/ 901458 w 1152537"/>
              <a:gd name="connsiteY7" fmla="*/ 154177 h 190499"/>
              <a:gd name="connsiteX8" fmla="*/ 829449 w 1152537"/>
              <a:gd name="connsiteY8" fmla="*/ 148208 h 190499"/>
              <a:gd name="connsiteX9" fmla="*/ 751217 w 1152537"/>
              <a:gd name="connsiteY9" fmla="*/ 143636 h 190499"/>
              <a:gd name="connsiteX10" fmla="*/ 664730 w 1152537"/>
              <a:gd name="connsiteY10" fmla="*/ 139064 h 190499"/>
              <a:gd name="connsiteX11" fmla="*/ 572147 w 1152537"/>
              <a:gd name="connsiteY11" fmla="*/ 139064 h 190499"/>
              <a:gd name="connsiteX12" fmla="*/ 479564 w 1152537"/>
              <a:gd name="connsiteY12" fmla="*/ 139064 h 190499"/>
              <a:gd name="connsiteX13" fmla="*/ 395109 w 1152537"/>
              <a:gd name="connsiteY13" fmla="*/ 143636 h 190499"/>
              <a:gd name="connsiteX14" fmla="*/ 317004 w 1152537"/>
              <a:gd name="connsiteY14" fmla="*/ 148208 h 190499"/>
              <a:gd name="connsiteX15" fmla="*/ 244868 w 1152537"/>
              <a:gd name="connsiteY15" fmla="*/ 154177 h 190499"/>
              <a:gd name="connsiteX16" fmla="*/ 183172 w 1152537"/>
              <a:gd name="connsiteY16" fmla="*/ 160273 h 190499"/>
              <a:gd name="connsiteX17" fmla="*/ 129666 w 1152537"/>
              <a:gd name="connsiteY17" fmla="*/ 167766 h 190499"/>
              <a:gd name="connsiteX18" fmla="*/ 84378 w 1152537"/>
              <a:gd name="connsiteY18" fmla="*/ 175386 h 190499"/>
              <a:gd name="connsiteX19" fmla="*/ 47332 w 1152537"/>
              <a:gd name="connsiteY19" fmla="*/ 181482 h 190499"/>
              <a:gd name="connsiteX20" fmla="*/ 20586 w 1152537"/>
              <a:gd name="connsiteY20" fmla="*/ 185927 h 190499"/>
              <a:gd name="connsiteX21" fmla="*/ 6172 w 1152537"/>
              <a:gd name="connsiteY21" fmla="*/ 188975 h 190499"/>
              <a:gd name="connsiteX22" fmla="*/ 0 w 1152537"/>
              <a:gd name="connsiteY22" fmla="*/ 190500 h 190499"/>
              <a:gd name="connsiteX23" fmla="*/ 0 w 1152537"/>
              <a:gd name="connsiteY23" fmla="*/ 46862 h 190499"/>
              <a:gd name="connsiteX24" fmla="*/ 576211 w 1152537"/>
              <a:gd name="connsiteY24" fmla="*/ 0 h 190499"/>
              <a:gd name="connsiteX25" fmla="*/ 1152537 w 1152537"/>
              <a:gd name="connsiteY25" fmla="*/ 46862 h 190499"/>
              <a:gd name="connsiteX26" fmla="*/ 1152537 w 1152537"/>
              <a:gd name="connsiteY26" fmla="*/ 190500 h 190499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  <a:cxn ang="11">
                <a:pos x="connsiteX11" y="connsiteY11"/>
              </a:cxn>
              <a:cxn ang="12">
                <a:pos x="connsiteX12" y="connsiteY12"/>
              </a:cxn>
              <a:cxn ang="13">
                <a:pos x="connsiteX13" y="connsiteY13"/>
              </a:cxn>
              <a:cxn ang="14">
                <a:pos x="connsiteX14" y="connsiteY14"/>
              </a:cxn>
              <a:cxn ang="15">
                <a:pos x="connsiteX15" y="connsiteY15"/>
              </a:cxn>
              <a:cxn ang="16">
                <a:pos x="connsiteX16" y="connsiteY16"/>
              </a:cxn>
              <a:cxn ang="17">
                <a:pos x="connsiteX17" y="connsiteY17"/>
              </a:cxn>
              <a:cxn ang="18">
                <a:pos x="connsiteX18" y="connsiteY18"/>
              </a:cxn>
              <a:cxn ang="19">
                <a:pos x="connsiteX19" y="connsiteY19"/>
              </a:cxn>
              <a:cxn ang="20">
                <a:pos x="connsiteX20" y="connsiteY20"/>
              </a:cxn>
              <a:cxn ang="21">
                <a:pos x="connsiteX21" y="connsiteY21"/>
              </a:cxn>
              <a:cxn ang="22">
                <a:pos x="connsiteX22" y="connsiteY22"/>
              </a:cxn>
              <a:cxn ang="23">
                <a:pos x="connsiteX23" y="connsiteY23"/>
              </a:cxn>
              <a:cxn ang="24">
                <a:pos x="connsiteX24" y="connsiteY24"/>
              </a:cxn>
              <a:cxn ang="25">
                <a:pos x="connsiteX25" y="connsiteY25"/>
              </a:cxn>
              <a:cxn ang="26">
                <a:pos x="connsiteX26" y="connsiteY26"/>
              </a:cxn>
            </a:cxnLst>
            <a:rect l="l" t="t" r="r" b="b"/>
            <a:pathLst>
              <a:path w="1152537" h="190499">
                <a:moveTo>
                  <a:pt x="1152537" y="190500"/>
                </a:moveTo>
                <a:lnTo>
                  <a:pt x="1148473" y="188975"/>
                </a:lnTo>
                <a:lnTo>
                  <a:pt x="1131963" y="185927"/>
                </a:lnTo>
                <a:lnTo>
                  <a:pt x="1105166" y="181482"/>
                </a:lnTo>
                <a:lnTo>
                  <a:pt x="1068209" y="175386"/>
                </a:lnTo>
                <a:lnTo>
                  <a:pt x="1020838" y="167766"/>
                </a:lnTo>
                <a:lnTo>
                  <a:pt x="965212" y="160273"/>
                </a:lnTo>
                <a:lnTo>
                  <a:pt x="901458" y="154177"/>
                </a:lnTo>
                <a:lnTo>
                  <a:pt x="829449" y="148208"/>
                </a:lnTo>
                <a:lnTo>
                  <a:pt x="751217" y="143636"/>
                </a:lnTo>
                <a:lnTo>
                  <a:pt x="664730" y="139064"/>
                </a:lnTo>
                <a:lnTo>
                  <a:pt x="572147" y="139064"/>
                </a:lnTo>
                <a:lnTo>
                  <a:pt x="479564" y="139064"/>
                </a:lnTo>
                <a:lnTo>
                  <a:pt x="395109" y="143636"/>
                </a:lnTo>
                <a:lnTo>
                  <a:pt x="317004" y="148208"/>
                </a:lnTo>
                <a:lnTo>
                  <a:pt x="244868" y="154177"/>
                </a:lnTo>
                <a:lnTo>
                  <a:pt x="183172" y="160273"/>
                </a:lnTo>
                <a:lnTo>
                  <a:pt x="129666" y="167766"/>
                </a:lnTo>
                <a:lnTo>
                  <a:pt x="84378" y="175386"/>
                </a:lnTo>
                <a:lnTo>
                  <a:pt x="47332" y="181482"/>
                </a:lnTo>
                <a:lnTo>
                  <a:pt x="20586" y="185927"/>
                </a:lnTo>
                <a:lnTo>
                  <a:pt x="6172" y="188975"/>
                </a:lnTo>
                <a:lnTo>
                  <a:pt x="0" y="190500"/>
                </a:lnTo>
                <a:lnTo>
                  <a:pt x="0" y="46862"/>
                </a:lnTo>
                <a:lnTo>
                  <a:pt x="576211" y="0"/>
                </a:lnTo>
                <a:lnTo>
                  <a:pt x="1152537" y="46862"/>
                </a:lnTo>
                <a:lnTo>
                  <a:pt x="1152537" y="190500"/>
                </a:lnTo>
              </a:path>
            </a:pathLst>
          </a:custGeom>
          <a:solidFill>
            <a:srgbClr val="D9D9D9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Freeform 3"/>
          <p:cNvSpPr/>
          <p:nvPr/>
        </p:nvSpPr>
        <p:spPr>
          <a:xfrm>
            <a:off x="966838" y="2086038"/>
            <a:ext cx="1249552" cy="395287"/>
          </a:xfrm>
          <a:custGeom>
            <a:avLst/>
            <a:gdLst>
              <a:gd name="connsiteX0" fmla="*/ 0 w 1249552"/>
              <a:gd name="connsiteY0" fmla="*/ 395287 h 395287"/>
              <a:gd name="connsiteX1" fmla="*/ 1249552 w 1249552"/>
              <a:gd name="connsiteY1" fmla="*/ 395287 h 395287"/>
              <a:gd name="connsiteX2" fmla="*/ 1249552 w 1249552"/>
              <a:gd name="connsiteY2" fmla="*/ 0 h 395287"/>
              <a:gd name="connsiteX3" fmla="*/ 0 w 1249552"/>
              <a:gd name="connsiteY3" fmla="*/ 0 h 395287"/>
              <a:gd name="connsiteX4" fmla="*/ 0 w 1249552"/>
              <a:gd name="connsiteY4" fmla="*/ 395287 h 395287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249552" h="395287">
                <a:moveTo>
                  <a:pt x="0" y="395287"/>
                </a:moveTo>
                <a:lnTo>
                  <a:pt x="1249552" y="395287"/>
                </a:lnTo>
                <a:lnTo>
                  <a:pt x="1249552" y="0"/>
                </a:lnTo>
                <a:lnTo>
                  <a:pt x="0" y="0"/>
                </a:lnTo>
                <a:lnTo>
                  <a:pt x="0" y="395287"/>
                </a:lnTo>
              </a:path>
            </a:pathLst>
          </a:custGeom>
          <a:solidFill>
            <a:srgbClr val="246E30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Freeform 3"/>
          <p:cNvSpPr/>
          <p:nvPr/>
        </p:nvSpPr>
        <p:spPr>
          <a:xfrm>
            <a:off x="1063866" y="2883661"/>
            <a:ext cx="1152537" cy="192151"/>
          </a:xfrm>
          <a:custGeom>
            <a:avLst/>
            <a:gdLst>
              <a:gd name="connsiteX0" fmla="*/ 1152537 w 1152537"/>
              <a:gd name="connsiteY0" fmla="*/ 192151 h 192151"/>
              <a:gd name="connsiteX1" fmla="*/ 1148473 w 1152537"/>
              <a:gd name="connsiteY1" fmla="*/ 190627 h 192151"/>
              <a:gd name="connsiteX2" fmla="*/ 1131963 w 1152537"/>
              <a:gd name="connsiteY2" fmla="*/ 187579 h 192151"/>
              <a:gd name="connsiteX3" fmla="*/ 1105166 w 1152537"/>
              <a:gd name="connsiteY3" fmla="*/ 183007 h 192151"/>
              <a:gd name="connsiteX4" fmla="*/ 1068209 w 1152537"/>
              <a:gd name="connsiteY4" fmla="*/ 176911 h 192151"/>
              <a:gd name="connsiteX5" fmla="*/ 1020838 w 1152537"/>
              <a:gd name="connsiteY5" fmla="*/ 169291 h 192151"/>
              <a:gd name="connsiteX6" fmla="*/ 965212 w 1152537"/>
              <a:gd name="connsiteY6" fmla="*/ 161670 h 192151"/>
              <a:gd name="connsiteX7" fmla="*/ 901458 w 1152537"/>
              <a:gd name="connsiteY7" fmla="*/ 155575 h 192151"/>
              <a:gd name="connsiteX8" fmla="*/ 829449 w 1152537"/>
              <a:gd name="connsiteY8" fmla="*/ 149479 h 192151"/>
              <a:gd name="connsiteX9" fmla="*/ 751217 w 1152537"/>
              <a:gd name="connsiteY9" fmla="*/ 144907 h 192151"/>
              <a:gd name="connsiteX10" fmla="*/ 664730 w 1152537"/>
              <a:gd name="connsiteY10" fmla="*/ 140335 h 192151"/>
              <a:gd name="connsiteX11" fmla="*/ 572147 w 1152537"/>
              <a:gd name="connsiteY11" fmla="*/ 140335 h 192151"/>
              <a:gd name="connsiteX12" fmla="*/ 479564 w 1152537"/>
              <a:gd name="connsiteY12" fmla="*/ 140335 h 192151"/>
              <a:gd name="connsiteX13" fmla="*/ 395109 w 1152537"/>
              <a:gd name="connsiteY13" fmla="*/ 144907 h 192151"/>
              <a:gd name="connsiteX14" fmla="*/ 317004 w 1152537"/>
              <a:gd name="connsiteY14" fmla="*/ 149479 h 192151"/>
              <a:gd name="connsiteX15" fmla="*/ 244868 w 1152537"/>
              <a:gd name="connsiteY15" fmla="*/ 155575 h 192151"/>
              <a:gd name="connsiteX16" fmla="*/ 183172 w 1152537"/>
              <a:gd name="connsiteY16" fmla="*/ 161670 h 192151"/>
              <a:gd name="connsiteX17" fmla="*/ 129666 w 1152537"/>
              <a:gd name="connsiteY17" fmla="*/ 169291 h 192151"/>
              <a:gd name="connsiteX18" fmla="*/ 84378 w 1152537"/>
              <a:gd name="connsiteY18" fmla="*/ 176911 h 192151"/>
              <a:gd name="connsiteX19" fmla="*/ 47332 w 1152537"/>
              <a:gd name="connsiteY19" fmla="*/ 183007 h 192151"/>
              <a:gd name="connsiteX20" fmla="*/ 20586 w 1152537"/>
              <a:gd name="connsiteY20" fmla="*/ 187579 h 192151"/>
              <a:gd name="connsiteX21" fmla="*/ 6172 w 1152537"/>
              <a:gd name="connsiteY21" fmla="*/ 190627 h 192151"/>
              <a:gd name="connsiteX22" fmla="*/ 0 w 1152537"/>
              <a:gd name="connsiteY22" fmla="*/ 192151 h 192151"/>
              <a:gd name="connsiteX23" fmla="*/ 0 w 1152537"/>
              <a:gd name="connsiteY23" fmla="*/ 47370 h 192151"/>
              <a:gd name="connsiteX24" fmla="*/ 576211 w 1152537"/>
              <a:gd name="connsiteY24" fmla="*/ 0 h 192151"/>
              <a:gd name="connsiteX25" fmla="*/ 1152537 w 1152537"/>
              <a:gd name="connsiteY25" fmla="*/ 47370 h 192151"/>
              <a:gd name="connsiteX26" fmla="*/ 1152537 w 1152537"/>
              <a:gd name="connsiteY26" fmla="*/ 192151 h 192151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  <a:cxn ang="11">
                <a:pos x="connsiteX11" y="connsiteY11"/>
              </a:cxn>
              <a:cxn ang="12">
                <a:pos x="connsiteX12" y="connsiteY12"/>
              </a:cxn>
              <a:cxn ang="13">
                <a:pos x="connsiteX13" y="connsiteY13"/>
              </a:cxn>
              <a:cxn ang="14">
                <a:pos x="connsiteX14" y="connsiteY14"/>
              </a:cxn>
              <a:cxn ang="15">
                <a:pos x="connsiteX15" y="connsiteY15"/>
              </a:cxn>
              <a:cxn ang="16">
                <a:pos x="connsiteX16" y="connsiteY16"/>
              </a:cxn>
              <a:cxn ang="17">
                <a:pos x="connsiteX17" y="connsiteY17"/>
              </a:cxn>
              <a:cxn ang="18">
                <a:pos x="connsiteX18" y="connsiteY18"/>
              </a:cxn>
              <a:cxn ang="19">
                <a:pos x="connsiteX19" y="connsiteY19"/>
              </a:cxn>
              <a:cxn ang="20">
                <a:pos x="connsiteX20" y="connsiteY20"/>
              </a:cxn>
              <a:cxn ang="21">
                <a:pos x="connsiteX21" y="connsiteY21"/>
              </a:cxn>
              <a:cxn ang="22">
                <a:pos x="connsiteX22" y="connsiteY22"/>
              </a:cxn>
              <a:cxn ang="23">
                <a:pos x="connsiteX23" y="connsiteY23"/>
              </a:cxn>
              <a:cxn ang="24">
                <a:pos x="connsiteX24" y="connsiteY24"/>
              </a:cxn>
              <a:cxn ang="25">
                <a:pos x="connsiteX25" y="connsiteY25"/>
              </a:cxn>
              <a:cxn ang="26">
                <a:pos x="connsiteX26" y="connsiteY26"/>
              </a:cxn>
            </a:cxnLst>
            <a:rect l="l" t="t" r="r" b="b"/>
            <a:pathLst>
              <a:path w="1152537" h="192151">
                <a:moveTo>
                  <a:pt x="1152537" y="192151"/>
                </a:moveTo>
                <a:lnTo>
                  <a:pt x="1148473" y="190627"/>
                </a:lnTo>
                <a:lnTo>
                  <a:pt x="1131963" y="187579"/>
                </a:lnTo>
                <a:lnTo>
                  <a:pt x="1105166" y="183007"/>
                </a:lnTo>
                <a:lnTo>
                  <a:pt x="1068209" y="176911"/>
                </a:lnTo>
                <a:lnTo>
                  <a:pt x="1020838" y="169291"/>
                </a:lnTo>
                <a:lnTo>
                  <a:pt x="965212" y="161670"/>
                </a:lnTo>
                <a:lnTo>
                  <a:pt x="901458" y="155575"/>
                </a:lnTo>
                <a:lnTo>
                  <a:pt x="829449" y="149479"/>
                </a:lnTo>
                <a:lnTo>
                  <a:pt x="751217" y="144907"/>
                </a:lnTo>
                <a:lnTo>
                  <a:pt x="664730" y="140335"/>
                </a:lnTo>
                <a:lnTo>
                  <a:pt x="572147" y="140335"/>
                </a:lnTo>
                <a:lnTo>
                  <a:pt x="479564" y="140335"/>
                </a:lnTo>
                <a:lnTo>
                  <a:pt x="395109" y="144907"/>
                </a:lnTo>
                <a:lnTo>
                  <a:pt x="317004" y="149479"/>
                </a:lnTo>
                <a:lnTo>
                  <a:pt x="244868" y="155575"/>
                </a:lnTo>
                <a:lnTo>
                  <a:pt x="183172" y="161670"/>
                </a:lnTo>
                <a:lnTo>
                  <a:pt x="129666" y="169291"/>
                </a:lnTo>
                <a:lnTo>
                  <a:pt x="84378" y="176911"/>
                </a:lnTo>
                <a:lnTo>
                  <a:pt x="47332" y="183007"/>
                </a:lnTo>
                <a:lnTo>
                  <a:pt x="20586" y="187579"/>
                </a:lnTo>
                <a:lnTo>
                  <a:pt x="6172" y="190627"/>
                </a:lnTo>
                <a:lnTo>
                  <a:pt x="0" y="192151"/>
                </a:lnTo>
                <a:lnTo>
                  <a:pt x="0" y="47370"/>
                </a:lnTo>
                <a:lnTo>
                  <a:pt x="576211" y="0"/>
                </a:lnTo>
                <a:lnTo>
                  <a:pt x="1152537" y="47370"/>
                </a:lnTo>
                <a:lnTo>
                  <a:pt x="1152537" y="192151"/>
                </a:lnTo>
              </a:path>
            </a:pathLst>
          </a:custGeom>
          <a:solidFill>
            <a:srgbClr val="D9D9D9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Freeform 3"/>
          <p:cNvSpPr/>
          <p:nvPr/>
        </p:nvSpPr>
        <p:spPr>
          <a:xfrm>
            <a:off x="1063866" y="3677411"/>
            <a:ext cx="1152537" cy="190500"/>
          </a:xfrm>
          <a:custGeom>
            <a:avLst/>
            <a:gdLst>
              <a:gd name="connsiteX0" fmla="*/ 1152537 w 1152537"/>
              <a:gd name="connsiteY0" fmla="*/ 190500 h 190500"/>
              <a:gd name="connsiteX1" fmla="*/ 1148473 w 1152537"/>
              <a:gd name="connsiteY1" fmla="*/ 188976 h 190500"/>
              <a:gd name="connsiteX2" fmla="*/ 1131963 w 1152537"/>
              <a:gd name="connsiteY2" fmla="*/ 185928 h 190500"/>
              <a:gd name="connsiteX3" fmla="*/ 1105166 w 1152537"/>
              <a:gd name="connsiteY3" fmla="*/ 181355 h 190500"/>
              <a:gd name="connsiteX4" fmla="*/ 1068209 w 1152537"/>
              <a:gd name="connsiteY4" fmla="*/ 175386 h 190500"/>
              <a:gd name="connsiteX5" fmla="*/ 1020838 w 1152537"/>
              <a:gd name="connsiteY5" fmla="*/ 167766 h 190500"/>
              <a:gd name="connsiteX6" fmla="*/ 965212 w 1152537"/>
              <a:gd name="connsiteY6" fmla="*/ 160273 h 190500"/>
              <a:gd name="connsiteX7" fmla="*/ 901458 w 1152537"/>
              <a:gd name="connsiteY7" fmla="*/ 154178 h 190500"/>
              <a:gd name="connsiteX8" fmla="*/ 829449 w 1152537"/>
              <a:gd name="connsiteY8" fmla="*/ 148209 h 190500"/>
              <a:gd name="connsiteX9" fmla="*/ 751217 w 1152537"/>
              <a:gd name="connsiteY9" fmla="*/ 143636 h 190500"/>
              <a:gd name="connsiteX10" fmla="*/ 664730 w 1152537"/>
              <a:gd name="connsiteY10" fmla="*/ 139065 h 190500"/>
              <a:gd name="connsiteX11" fmla="*/ 572147 w 1152537"/>
              <a:gd name="connsiteY11" fmla="*/ 139065 h 190500"/>
              <a:gd name="connsiteX12" fmla="*/ 479564 w 1152537"/>
              <a:gd name="connsiteY12" fmla="*/ 139065 h 190500"/>
              <a:gd name="connsiteX13" fmla="*/ 395109 w 1152537"/>
              <a:gd name="connsiteY13" fmla="*/ 143636 h 190500"/>
              <a:gd name="connsiteX14" fmla="*/ 317004 w 1152537"/>
              <a:gd name="connsiteY14" fmla="*/ 148209 h 190500"/>
              <a:gd name="connsiteX15" fmla="*/ 244868 w 1152537"/>
              <a:gd name="connsiteY15" fmla="*/ 154178 h 190500"/>
              <a:gd name="connsiteX16" fmla="*/ 183172 w 1152537"/>
              <a:gd name="connsiteY16" fmla="*/ 160273 h 190500"/>
              <a:gd name="connsiteX17" fmla="*/ 129666 w 1152537"/>
              <a:gd name="connsiteY17" fmla="*/ 167766 h 190500"/>
              <a:gd name="connsiteX18" fmla="*/ 84378 w 1152537"/>
              <a:gd name="connsiteY18" fmla="*/ 175386 h 190500"/>
              <a:gd name="connsiteX19" fmla="*/ 47332 w 1152537"/>
              <a:gd name="connsiteY19" fmla="*/ 181355 h 190500"/>
              <a:gd name="connsiteX20" fmla="*/ 20586 w 1152537"/>
              <a:gd name="connsiteY20" fmla="*/ 185928 h 190500"/>
              <a:gd name="connsiteX21" fmla="*/ 6172 w 1152537"/>
              <a:gd name="connsiteY21" fmla="*/ 188976 h 190500"/>
              <a:gd name="connsiteX22" fmla="*/ 0 w 1152537"/>
              <a:gd name="connsiteY22" fmla="*/ 190500 h 190500"/>
              <a:gd name="connsiteX23" fmla="*/ 0 w 1152537"/>
              <a:gd name="connsiteY23" fmla="*/ 46863 h 190500"/>
              <a:gd name="connsiteX24" fmla="*/ 576211 w 1152537"/>
              <a:gd name="connsiteY24" fmla="*/ 0 h 190500"/>
              <a:gd name="connsiteX25" fmla="*/ 1152537 w 1152537"/>
              <a:gd name="connsiteY25" fmla="*/ 46863 h 190500"/>
              <a:gd name="connsiteX26" fmla="*/ 1152537 w 1152537"/>
              <a:gd name="connsiteY26" fmla="*/ 190500 h 1905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  <a:cxn ang="11">
                <a:pos x="connsiteX11" y="connsiteY11"/>
              </a:cxn>
              <a:cxn ang="12">
                <a:pos x="connsiteX12" y="connsiteY12"/>
              </a:cxn>
              <a:cxn ang="13">
                <a:pos x="connsiteX13" y="connsiteY13"/>
              </a:cxn>
              <a:cxn ang="14">
                <a:pos x="connsiteX14" y="connsiteY14"/>
              </a:cxn>
              <a:cxn ang="15">
                <a:pos x="connsiteX15" y="connsiteY15"/>
              </a:cxn>
              <a:cxn ang="16">
                <a:pos x="connsiteX16" y="connsiteY16"/>
              </a:cxn>
              <a:cxn ang="17">
                <a:pos x="connsiteX17" y="connsiteY17"/>
              </a:cxn>
              <a:cxn ang="18">
                <a:pos x="connsiteX18" y="connsiteY18"/>
              </a:cxn>
              <a:cxn ang="19">
                <a:pos x="connsiteX19" y="connsiteY19"/>
              </a:cxn>
              <a:cxn ang="20">
                <a:pos x="connsiteX20" y="connsiteY20"/>
              </a:cxn>
              <a:cxn ang="21">
                <a:pos x="connsiteX21" y="connsiteY21"/>
              </a:cxn>
              <a:cxn ang="22">
                <a:pos x="connsiteX22" y="connsiteY22"/>
              </a:cxn>
              <a:cxn ang="23">
                <a:pos x="connsiteX23" y="connsiteY23"/>
              </a:cxn>
              <a:cxn ang="24">
                <a:pos x="connsiteX24" y="connsiteY24"/>
              </a:cxn>
              <a:cxn ang="25">
                <a:pos x="connsiteX25" y="connsiteY25"/>
              </a:cxn>
              <a:cxn ang="26">
                <a:pos x="connsiteX26" y="connsiteY26"/>
              </a:cxn>
            </a:cxnLst>
            <a:rect l="l" t="t" r="r" b="b"/>
            <a:pathLst>
              <a:path w="1152537" h="190500">
                <a:moveTo>
                  <a:pt x="1152537" y="190500"/>
                </a:moveTo>
                <a:lnTo>
                  <a:pt x="1148473" y="188976"/>
                </a:lnTo>
                <a:lnTo>
                  <a:pt x="1131963" y="185928"/>
                </a:lnTo>
                <a:lnTo>
                  <a:pt x="1105166" y="181355"/>
                </a:lnTo>
                <a:lnTo>
                  <a:pt x="1068209" y="175386"/>
                </a:lnTo>
                <a:lnTo>
                  <a:pt x="1020838" y="167766"/>
                </a:lnTo>
                <a:lnTo>
                  <a:pt x="965212" y="160273"/>
                </a:lnTo>
                <a:lnTo>
                  <a:pt x="901458" y="154178"/>
                </a:lnTo>
                <a:lnTo>
                  <a:pt x="829449" y="148209"/>
                </a:lnTo>
                <a:lnTo>
                  <a:pt x="751217" y="143636"/>
                </a:lnTo>
                <a:lnTo>
                  <a:pt x="664730" y="139065"/>
                </a:lnTo>
                <a:lnTo>
                  <a:pt x="572147" y="139065"/>
                </a:lnTo>
                <a:lnTo>
                  <a:pt x="479564" y="139065"/>
                </a:lnTo>
                <a:lnTo>
                  <a:pt x="395109" y="143636"/>
                </a:lnTo>
                <a:lnTo>
                  <a:pt x="317004" y="148209"/>
                </a:lnTo>
                <a:lnTo>
                  <a:pt x="244868" y="154178"/>
                </a:lnTo>
                <a:lnTo>
                  <a:pt x="183172" y="160273"/>
                </a:lnTo>
                <a:lnTo>
                  <a:pt x="129666" y="167766"/>
                </a:lnTo>
                <a:lnTo>
                  <a:pt x="84378" y="175386"/>
                </a:lnTo>
                <a:lnTo>
                  <a:pt x="47332" y="181355"/>
                </a:lnTo>
                <a:lnTo>
                  <a:pt x="20586" y="185928"/>
                </a:lnTo>
                <a:lnTo>
                  <a:pt x="6172" y="188976"/>
                </a:lnTo>
                <a:lnTo>
                  <a:pt x="0" y="190500"/>
                </a:lnTo>
                <a:lnTo>
                  <a:pt x="0" y="46863"/>
                </a:lnTo>
                <a:lnTo>
                  <a:pt x="576211" y="0"/>
                </a:lnTo>
                <a:lnTo>
                  <a:pt x="1152537" y="46863"/>
                </a:lnTo>
                <a:lnTo>
                  <a:pt x="1152537" y="190500"/>
                </a:lnTo>
              </a:path>
            </a:pathLst>
          </a:custGeom>
          <a:solidFill>
            <a:srgbClr val="D9D9D9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165100"/>
            <a:ext cx="825500" cy="622300"/>
          </a:xfrm>
          <a:prstGeom prst="rect">
            <a:avLst/>
          </a:prstGeom>
          <a:noFill/>
        </p:spPr>
      </p:pic>
      <p:pic>
        <p:nvPicPr>
          <p:cNvPr id="22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14400" y="2044700"/>
            <a:ext cx="1358900" cy="596900"/>
          </a:xfrm>
          <a:prstGeom prst="rect">
            <a:avLst/>
          </a:prstGeom>
          <a:noFill/>
        </p:spPr>
      </p:pic>
      <p:pic>
        <p:nvPicPr>
          <p:cNvPr id="23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4648200"/>
            <a:ext cx="2997200" cy="4699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1270000" y="63500"/>
            <a:ext cx="6121400" cy="16764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7800"/>
              </a:lnSpc>
              <a:tabLst>
                <a:tab pos="609600" algn="l"/>
                <a:tab pos="1193800" algn="l"/>
              </a:tabLst>
            </a:pPr>
            <a:r>
              <a:rPr lang="en-US" altLang="zh-CN" sz="6002" dirty="0" smtClean="0">
                <a:solidFill>
                  <a:srgbClr val="FFFFFF"/>
                </a:solidFill>
                <a:latin typeface="微软雅黑" pitchFamily="18" charset="0"/>
                <a:cs typeface="微软雅黑" pitchFamily="18" charset="0"/>
              </a:rPr>
              <a:t>5</a:t>
            </a:r>
            <a:r>
              <a:rPr lang="en-US" altLang="zh-CN" sz="279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795" b="1" dirty="0" smtClean="0">
                <a:solidFill>
                  <a:srgbClr val="FFFFFF"/>
                </a:solidFill>
                <a:latin typeface="微软雅黑" pitchFamily="18" charset="0"/>
                <a:cs typeface="微软雅黑" pitchFamily="18" charset="0"/>
              </a:rPr>
              <a:t>技术要求</a:t>
            </a:r>
          </a:p>
          <a:p>
            <a:pPr>
              <a:lnSpc>
                <a:spcPts val="2900"/>
              </a:lnSpc>
              <a:tabLst>
                <a:tab pos="609600" algn="l"/>
                <a:tab pos="1193800" algn="l"/>
              </a:tabLst>
            </a:pPr>
            <a:r>
              <a:rPr lang="en-US" altLang="zh-CN" dirty="0" smtClean="0"/>
              <a:t>	</a:t>
            </a:r>
            <a:r>
              <a:rPr lang="en-US" altLang="zh-CN" sz="2400" dirty="0" smtClean="0">
                <a:solidFill>
                  <a:srgbClr val="000000"/>
                </a:solidFill>
                <a:latin typeface="黑体" pitchFamily="18" charset="0"/>
                <a:cs typeface="黑体" pitchFamily="18" charset="0"/>
              </a:rPr>
              <a:t>上海市“一师一优课、一课一名师”活动</a:t>
            </a:r>
          </a:p>
          <a:p>
            <a:pPr>
              <a:lnSpc>
                <a:spcPts val="2400"/>
              </a:lnSpc>
              <a:tabLst>
                <a:tab pos="609600" algn="l"/>
                <a:tab pos="1193800" algn="l"/>
              </a:tabLst>
            </a:pPr>
            <a:r>
              <a:rPr lang="en-US" altLang="zh-CN" dirty="0" smtClean="0"/>
              <a:t>		</a:t>
            </a:r>
            <a:r>
              <a:rPr lang="en-US" altLang="zh-CN" sz="2004" dirty="0" smtClean="0">
                <a:solidFill>
                  <a:srgbClr val="FF0000"/>
                </a:solidFill>
                <a:latin typeface="黑体" pitchFamily="18" charset="0"/>
                <a:cs typeface="黑体" pitchFamily="18" charset="0"/>
              </a:rPr>
              <a:t>“优课”录像课例制作、上传技术要求</a:t>
            </a:r>
          </a:p>
        </p:txBody>
      </p:sp>
      <p:sp>
        <p:nvSpPr>
          <p:cNvPr id="24" name="TextBox 1"/>
          <p:cNvSpPr txBox="1"/>
          <p:nvPr/>
        </p:nvSpPr>
        <p:spPr>
          <a:xfrm>
            <a:off x="2387600" y="2286000"/>
            <a:ext cx="6440866" cy="2970044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2000"/>
              </a:lnSpc>
              <a:tabLst>
                <a:tab pos="292100" algn="l"/>
                <a:tab pos="6197600" algn="l"/>
              </a:tabLst>
            </a:pPr>
            <a:r>
              <a:rPr lang="en-US" altLang="zh-CN" sz="1596" dirty="0" smtClean="0">
                <a:solidFill>
                  <a:srgbClr val="E46C0A"/>
                </a:solidFill>
                <a:latin typeface="Wingdings" pitchFamily="18" charset="0"/>
                <a:cs typeface="Wingdings" pitchFamily="18" charset="0"/>
              </a:rPr>
              <a:t></a:t>
            </a:r>
            <a:r>
              <a:rPr lang="en-US" altLang="zh-CN" sz="1596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1596" dirty="0" smtClean="0">
                <a:solidFill>
                  <a:srgbClr val="000000"/>
                </a:solidFill>
                <a:latin typeface="微软雅黑" pitchFamily="18" charset="0"/>
                <a:cs typeface="微软雅黑" pitchFamily="18" charset="0"/>
              </a:rPr>
              <a:t>场景明亮避免杂音，尽量选用录播教室场景；</a:t>
            </a:r>
          </a:p>
          <a:p>
            <a:pPr>
              <a:lnSpc>
                <a:spcPts val="3000"/>
              </a:lnSpc>
              <a:tabLst>
                <a:tab pos="292100" algn="l"/>
                <a:tab pos="6197600" algn="l"/>
              </a:tabLst>
            </a:pPr>
            <a:r>
              <a:rPr lang="en-US" altLang="zh-CN" sz="1596" dirty="0" smtClean="0">
                <a:solidFill>
                  <a:srgbClr val="E46C0A"/>
                </a:solidFill>
                <a:latin typeface="Wingdings" pitchFamily="18" charset="0"/>
                <a:cs typeface="Wingdings" pitchFamily="18" charset="0"/>
              </a:rPr>
              <a:t></a:t>
            </a:r>
            <a:r>
              <a:rPr lang="en-US" altLang="zh-CN" sz="1596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1596" dirty="0" smtClean="0">
                <a:solidFill>
                  <a:srgbClr val="000000"/>
                </a:solidFill>
                <a:latin typeface="微软雅黑" pitchFamily="18" charset="0"/>
                <a:cs typeface="微软雅黑" pitchFamily="18" charset="0"/>
              </a:rPr>
              <a:t>多机位拍摄，尽量从认知规律和观课的角度进行拍摄切换，充分关</a:t>
            </a:r>
          </a:p>
          <a:p>
            <a:pPr>
              <a:lnSpc>
                <a:spcPts val="3000"/>
              </a:lnSpc>
              <a:tabLst>
                <a:tab pos="292100" algn="l"/>
                <a:tab pos="6197600" algn="l"/>
              </a:tabLst>
            </a:pPr>
            <a:r>
              <a:rPr lang="en-US" altLang="zh-CN" dirty="0" smtClean="0"/>
              <a:t>	</a:t>
            </a:r>
            <a:r>
              <a:rPr lang="en-US" altLang="zh-CN" sz="1596" dirty="0" smtClean="0">
                <a:solidFill>
                  <a:srgbClr val="000000"/>
                </a:solidFill>
                <a:latin typeface="微软雅黑" pitchFamily="18" charset="0"/>
                <a:cs typeface="微软雅黑" pitchFamily="18" charset="0"/>
              </a:rPr>
              <a:t>注</a:t>
            </a:r>
            <a:r>
              <a:rPr lang="en-US" altLang="zh-CN" sz="1596" b="1" dirty="0" smtClean="0">
                <a:solidFill>
                  <a:srgbClr val="FF0000"/>
                </a:solidFill>
                <a:latin typeface="微软雅黑" pitchFamily="18" charset="0"/>
                <a:cs typeface="微软雅黑" pitchFamily="18" charset="0"/>
              </a:rPr>
              <a:t>学生</a:t>
            </a:r>
            <a:r>
              <a:rPr lang="en-US" altLang="zh-CN" sz="1596" dirty="0" smtClean="0">
                <a:solidFill>
                  <a:srgbClr val="000000"/>
                </a:solidFill>
                <a:latin typeface="微软雅黑" pitchFamily="18" charset="0"/>
                <a:cs typeface="微软雅黑" pitchFamily="18" charset="0"/>
              </a:rPr>
              <a:t>知识递进的</a:t>
            </a:r>
            <a:r>
              <a:rPr lang="en-US" altLang="zh-CN" sz="1596" b="1" dirty="0" smtClean="0">
                <a:solidFill>
                  <a:srgbClr val="FF0000"/>
                </a:solidFill>
                <a:latin typeface="微软雅黑" pitchFamily="18" charset="0"/>
                <a:cs typeface="微软雅黑" pitchFamily="18" charset="0"/>
              </a:rPr>
              <a:t>学习过程</a:t>
            </a:r>
            <a:r>
              <a:rPr lang="en-US" altLang="zh-CN" sz="1596" dirty="0" smtClean="0">
                <a:solidFill>
                  <a:srgbClr val="000000"/>
                </a:solidFill>
                <a:latin typeface="微软雅黑" pitchFamily="18" charset="0"/>
                <a:cs typeface="微软雅黑" pitchFamily="18" charset="0"/>
              </a:rPr>
              <a:t>以及</a:t>
            </a:r>
            <a:r>
              <a:rPr lang="en-US" altLang="zh-CN" sz="1596" b="1" dirty="0" smtClean="0">
                <a:solidFill>
                  <a:srgbClr val="FF0000"/>
                </a:solidFill>
                <a:latin typeface="微软雅黑" pitchFamily="18" charset="0"/>
                <a:cs typeface="微软雅黑" pitchFamily="18" charset="0"/>
              </a:rPr>
              <a:t>教师</a:t>
            </a:r>
            <a:r>
              <a:rPr lang="en-US" altLang="zh-CN" sz="1596" dirty="0" smtClean="0">
                <a:solidFill>
                  <a:srgbClr val="000000"/>
                </a:solidFill>
                <a:latin typeface="微软雅黑" pitchFamily="18" charset="0"/>
                <a:cs typeface="微软雅黑" pitchFamily="18" charset="0"/>
              </a:rPr>
              <a:t>的</a:t>
            </a:r>
            <a:r>
              <a:rPr lang="en-US" altLang="zh-CN" sz="1596" b="1" dirty="0" smtClean="0">
                <a:solidFill>
                  <a:srgbClr val="FF0000"/>
                </a:solidFill>
                <a:latin typeface="微软雅黑" pitchFamily="18" charset="0"/>
                <a:cs typeface="微软雅黑" pitchFamily="18" charset="0"/>
              </a:rPr>
              <a:t>执教风采</a:t>
            </a:r>
            <a:r>
              <a:rPr lang="en-US" altLang="zh-CN" sz="1596" dirty="0" smtClean="0">
                <a:solidFill>
                  <a:srgbClr val="000000"/>
                </a:solidFill>
                <a:latin typeface="微软雅黑" pitchFamily="18" charset="0"/>
                <a:cs typeface="微软雅黑" pitchFamily="18" charset="0"/>
              </a:rPr>
              <a:t>；</a:t>
            </a:r>
          </a:p>
          <a:p>
            <a:pPr>
              <a:lnSpc>
                <a:spcPts val="3000"/>
              </a:lnSpc>
              <a:tabLst>
                <a:tab pos="292100" algn="l"/>
                <a:tab pos="6197600" algn="l"/>
              </a:tabLst>
            </a:pPr>
            <a:r>
              <a:rPr lang="en-US" altLang="zh-CN" sz="1596" dirty="0" smtClean="0">
                <a:solidFill>
                  <a:srgbClr val="E46C0A"/>
                </a:solidFill>
                <a:latin typeface="Wingdings" pitchFamily="18" charset="0"/>
                <a:cs typeface="Wingdings" pitchFamily="18" charset="0"/>
              </a:rPr>
              <a:t></a:t>
            </a:r>
            <a:r>
              <a:rPr lang="en-US" altLang="zh-CN" sz="1596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1596" dirty="0" smtClean="0">
                <a:solidFill>
                  <a:srgbClr val="000000"/>
                </a:solidFill>
                <a:latin typeface="微软雅黑" pitchFamily="18" charset="0"/>
                <a:cs typeface="微软雅黑" pitchFamily="18" charset="0"/>
              </a:rPr>
              <a:t>使用移动录播、云录播等直接</a:t>
            </a:r>
            <a:r>
              <a:rPr lang="en-US" altLang="zh-CN" sz="1596" b="1" dirty="0" smtClean="0">
                <a:solidFill>
                  <a:srgbClr val="FF0000"/>
                </a:solidFill>
                <a:latin typeface="微软雅黑" pitchFamily="18" charset="0"/>
                <a:cs typeface="微软雅黑" pitchFamily="18" charset="0"/>
              </a:rPr>
              <a:t>录播系统</a:t>
            </a:r>
            <a:r>
              <a:rPr lang="en-US" altLang="zh-CN" sz="1596" dirty="0" smtClean="0">
                <a:solidFill>
                  <a:srgbClr val="000000"/>
                </a:solidFill>
                <a:latin typeface="微软雅黑" pitchFamily="18" charset="0"/>
                <a:cs typeface="微软雅黑" pitchFamily="18" charset="0"/>
              </a:rPr>
              <a:t>录制的课堂教学录像必须经</a:t>
            </a:r>
          </a:p>
          <a:p>
            <a:pPr>
              <a:lnSpc>
                <a:spcPts val="2900"/>
              </a:lnSpc>
              <a:tabLst>
                <a:tab pos="292100" algn="l"/>
                <a:tab pos="6197600" algn="l"/>
              </a:tabLst>
            </a:pPr>
            <a:r>
              <a:rPr lang="en-US" altLang="zh-CN" dirty="0" smtClean="0"/>
              <a:t>	</a:t>
            </a:r>
            <a:r>
              <a:rPr lang="en-US" altLang="zh-CN" sz="1596" dirty="0" smtClean="0">
                <a:solidFill>
                  <a:srgbClr val="000000"/>
                </a:solidFill>
                <a:latin typeface="微软雅黑" pitchFamily="18" charset="0"/>
                <a:cs typeface="微软雅黑" pitchFamily="18" charset="0"/>
              </a:rPr>
              <a:t>过必要的后期剪辑处理；</a:t>
            </a:r>
          </a:p>
          <a:p>
            <a:pPr>
              <a:lnSpc>
                <a:spcPts val="3000"/>
              </a:lnSpc>
              <a:tabLst>
                <a:tab pos="292100" algn="l"/>
                <a:tab pos="6197600" algn="l"/>
              </a:tabLst>
            </a:pPr>
            <a:r>
              <a:rPr lang="en-US" altLang="zh-CN" sz="1596" dirty="0" smtClean="0">
                <a:solidFill>
                  <a:srgbClr val="E46C0A"/>
                </a:solidFill>
                <a:latin typeface="Wingdings" pitchFamily="18" charset="0"/>
                <a:cs typeface="Wingdings" pitchFamily="18" charset="0"/>
              </a:rPr>
              <a:t></a:t>
            </a:r>
            <a:r>
              <a:rPr lang="en-US" altLang="zh-CN" sz="1596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1596" dirty="0" err="1" smtClean="0">
                <a:solidFill>
                  <a:srgbClr val="000000"/>
                </a:solidFill>
                <a:latin typeface="微软雅黑" pitchFamily="18" charset="0"/>
                <a:cs typeface="微软雅黑" pitchFamily="18" charset="0"/>
              </a:rPr>
              <a:t>建议学校与</a:t>
            </a:r>
            <a:r>
              <a:rPr lang="zh-CN" altLang="en-US" sz="1596" dirty="0" smtClean="0">
                <a:solidFill>
                  <a:srgbClr val="000000"/>
                </a:solidFill>
                <a:latin typeface="微软雅黑" pitchFamily="18" charset="0"/>
                <a:cs typeface="微软雅黑" pitchFamily="18" charset="0"/>
              </a:rPr>
              <a:t>区</a:t>
            </a:r>
            <a:r>
              <a:rPr lang="en-US" altLang="zh-CN" sz="1596" dirty="0" err="1" smtClean="0">
                <a:solidFill>
                  <a:srgbClr val="000000"/>
                </a:solidFill>
                <a:latin typeface="微软雅黑" pitchFamily="18" charset="0"/>
                <a:cs typeface="微软雅黑" pitchFamily="18" charset="0"/>
              </a:rPr>
              <a:t>信息中心合作拍摄制作或服务外包</a:t>
            </a:r>
            <a:r>
              <a:rPr lang="en-US" altLang="zh-CN" sz="1596" dirty="0" smtClean="0">
                <a:solidFill>
                  <a:srgbClr val="000000"/>
                </a:solidFill>
                <a:latin typeface="微软雅黑" pitchFamily="18" charset="0"/>
                <a:cs typeface="微软雅黑" pitchFamily="18" charset="0"/>
              </a:rPr>
              <a:t>。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900"/>
              </a:lnSpc>
              <a:tabLst>
                <a:tab pos="292100" algn="l"/>
                <a:tab pos="6197600" algn="l"/>
              </a:tabLst>
            </a:pPr>
            <a:r>
              <a:rPr lang="en-US" altLang="zh-CN" dirty="0" smtClean="0"/>
              <a:t>		</a:t>
            </a:r>
            <a:r>
              <a:rPr lang="en-US" altLang="zh-CN" sz="1403" b="1" dirty="0" smtClean="0">
                <a:solidFill>
                  <a:srgbClr val="FFFFFF"/>
                </a:solidFill>
                <a:latin typeface="Calibri" pitchFamily="18" charset="0"/>
                <a:cs typeface="Calibri" pitchFamily="18" charset="0"/>
              </a:rPr>
              <a:t>17</a:t>
            </a:r>
          </a:p>
        </p:txBody>
      </p:sp>
      <p:sp>
        <p:nvSpPr>
          <p:cNvPr id="25" name="TextBox 1"/>
          <p:cNvSpPr txBox="1"/>
          <p:nvPr/>
        </p:nvSpPr>
        <p:spPr>
          <a:xfrm>
            <a:off x="1117600" y="2159000"/>
            <a:ext cx="914400" cy="9779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2300"/>
              </a:lnSpc>
              <a:tabLst>
                <a:tab pos="355600" algn="l"/>
              </a:tabLst>
            </a:pPr>
            <a:r>
              <a:rPr lang="en-US" altLang="zh-CN" dirty="0" smtClean="0"/>
              <a:t>	</a:t>
            </a:r>
            <a:r>
              <a:rPr lang="en-US" altLang="zh-CN" sz="1802" b="1" dirty="0" smtClean="0">
                <a:solidFill>
                  <a:srgbClr val="FFFFFF"/>
                </a:solidFill>
                <a:latin typeface="微软雅黑" pitchFamily="18" charset="0"/>
                <a:cs typeface="微软雅黑" pitchFamily="18" charset="0"/>
              </a:rPr>
              <a:t>①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2400"/>
              </a:lnSpc>
              <a:tabLst>
                <a:tab pos="355600" algn="l"/>
              </a:tabLst>
            </a:pPr>
            <a:r>
              <a:rPr lang="en-US" altLang="zh-CN" sz="1800" b="1" dirty="0" smtClean="0">
                <a:solidFill>
                  <a:srgbClr val="000000"/>
                </a:solidFill>
                <a:latin typeface="微软雅黑" pitchFamily="18" charset="0"/>
                <a:cs typeface="微软雅黑" pitchFamily="18" charset="0"/>
              </a:rPr>
              <a:t>前期要求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/>
          <p:nvPr/>
        </p:nvSpPr>
        <p:spPr>
          <a:xfrm>
            <a:off x="0" y="0"/>
            <a:ext cx="9144000" cy="5143500"/>
          </a:xfrm>
          <a:custGeom>
            <a:avLst/>
            <a:gdLst>
              <a:gd name="connsiteX0" fmla="*/ 0 w 9144000"/>
              <a:gd name="connsiteY0" fmla="*/ 5143500 h 5143500"/>
              <a:gd name="connsiteX1" fmla="*/ 9144000 w 9144000"/>
              <a:gd name="connsiteY1" fmla="*/ 5143500 h 5143500"/>
              <a:gd name="connsiteX2" fmla="*/ 9144000 w 9144000"/>
              <a:gd name="connsiteY2" fmla="*/ 0 h 5143500"/>
              <a:gd name="connsiteX3" fmla="*/ 0 w 9144000"/>
              <a:gd name="connsiteY3" fmla="*/ 0 h 5143500"/>
              <a:gd name="connsiteX4" fmla="*/ 0 w 9144000"/>
              <a:gd name="connsiteY4" fmla="*/ 5143500 h 51435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9144000" h="5143500">
                <a:moveTo>
                  <a:pt x="0" y="5143500"/>
                </a:moveTo>
                <a:lnTo>
                  <a:pt x="9144000" y="5143500"/>
                </a:lnTo>
                <a:lnTo>
                  <a:pt x="9144000" y="0"/>
                </a:lnTo>
                <a:lnTo>
                  <a:pt x="0" y="0"/>
                </a:lnTo>
                <a:lnTo>
                  <a:pt x="0" y="5143500"/>
                </a:ln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Freeform 3"/>
          <p:cNvSpPr/>
          <p:nvPr/>
        </p:nvSpPr>
        <p:spPr>
          <a:xfrm>
            <a:off x="0" y="50"/>
            <a:ext cx="9144000" cy="899998"/>
          </a:xfrm>
          <a:custGeom>
            <a:avLst/>
            <a:gdLst>
              <a:gd name="connsiteX0" fmla="*/ 0 w 9144000"/>
              <a:gd name="connsiteY0" fmla="*/ 899998 h 899998"/>
              <a:gd name="connsiteX1" fmla="*/ 9144000 w 9144000"/>
              <a:gd name="connsiteY1" fmla="*/ 899998 h 899998"/>
              <a:gd name="connsiteX2" fmla="*/ 9144000 w 9144000"/>
              <a:gd name="connsiteY2" fmla="*/ 0 h 899998"/>
              <a:gd name="connsiteX3" fmla="*/ 0 w 9144000"/>
              <a:gd name="connsiteY3" fmla="*/ 0 h 899998"/>
              <a:gd name="connsiteX4" fmla="*/ 0 w 9144000"/>
              <a:gd name="connsiteY4" fmla="*/ 899998 h 899998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9144000" h="899998">
                <a:moveTo>
                  <a:pt x="0" y="899998"/>
                </a:moveTo>
                <a:lnTo>
                  <a:pt x="9144000" y="899998"/>
                </a:lnTo>
                <a:lnTo>
                  <a:pt x="9144000" y="0"/>
                </a:lnTo>
                <a:lnTo>
                  <a:pt x="0" y="0"/>
                </a:lnTo>
                <a:lnTo>
                  <a:pt x="0" y="899998"/>
                </a:lnTo>
              </a:path>
            </a:pathLst>
          </a:custGeom>
          <a:solidFill>
            <a:srgbClr val="246E30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Freeform 3"/>
          <p:cNvSpPr/>
          <p:nvPr/>
        </p:nvSpPr>
        <p:spPr>
          <a:xfrm>
            <a:off x="-6350" y="823722"/>
            <a:ext cx="3829177" cy="22225"/>
          </a:xfrm>
          <a:custGeom>
            <a:avLst/>
            <a:gdLst>
              <a:gd name="connsiteX0" fmla="*/ 6350 w 3829177"/>
              <a:gd name="connsiteY0" fmla="*/ 6350 h 22225"/>
              <a:gd name="connsiteX1" fmla="*/ 3822827 w 3829177"/>
              <a:gd name="connsiteY1" fmla="*/ 6350 h 22225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</a:cxnLst>
            <a:rect l="l" t="t" r="r" b="b"/>
            <a:pathLst>
              <a:path w="3829177" h="22225">
                <a:moveTo>
                  <a:pt x="6350" y="6350"/>
                </a:moveTo>
                <a:lnTo>
                  <a:pt x="3822827" y="6350"/>
                </a:lnTo>
              </a:path>
            </a:pathLst>
          </a:custGeom>
          <a:ln w="12700">
            <a:solidFill>
              <a:srgbClr val="FFFFFF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Freeform 3"/>
          <p:cNvSpPr/>
          <p:nvPr/>
        </p:nvSpPr>
        <p:spPr>
          <a:xfrm>
            <a:off x="-6350" y="71247"/>
            <a:ext cx="3829177" cy="22225"/>
          </a:xfrm>
          <a:custGeom>
            <a:avLst/>
            <a:gdLst>
              <a:gd name="connsiteX0" fmla="*/ 6350 w 3829177"/>
              <a:gd name="connsiteY0" fmla="*/ 6350 h 22225"/>
              <a:gd name="connsiteX1" fmla="*/ 3822827 w 3829177"/>
              <a:gd name="connsiteY1" fmla="*/ 6350 h 22225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</a:cxnLst>
            <a:rect l="l" t="t" r="r" b="b"/>
            <a:pathLst>
              <a:path w="3829177" h="22225">
                <a:moveTo>
                  <a:pt x="6350" y="6350"/>
                </a:moveTo>
                <a:lnTo>
                  <a:pt x="3822827" y="6350"/>
                </a:lnTo>
              </a:path>
            </a:pathLst>
          </a:custGeom>
          <a:ln w="12700">
            <a:solidFill>
              <a:srgbClr val="FFFFFF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Freeform 3"/>
          <p:cNvSpPr/>
          <p:nvPr/>
        </p:nvSpPr>
        <p:spPr>
          <a:xfrm>
            <a:off x="468896" y="261493"/>
            <a:ext cx="72186" cy="63881"/>
          </a:xfrm>
          <a:custGeom>
            <a:avLst/>
            <a:gdLst>
              <a:gd name="connsiteX0" fmla="*/ 72186 w 72186"/>
              <a:gd name="connsiteY0" fmla="*/ 49022 h 63881"/>
              <a:gd name="connsiteX1" fmla="*/ 55879 w 72186"/>
              <a:gd name="connsiteY1" fmla="*/ 63881 h 63881"/>
              <a:gd name="connsiteX2" fmla="*/ 18618 w 72186"/>
              <a:gd name="connsiteY2" fmla="*/ 63881 h 63881"/>
              <a:gd name="connsiteX3" fmla="*/ 0 w 72186"/>
              <a:gd name="connsiteY3" fmla="*/ 49022 h 63881"/>
              <a:gd name="connsiteX4" fmla="*/ 0 w 72186"/>
              <a:gd name="connsiteY4" fmla="*/ 14986 h 63881"/>
              <a:gd name="connsiteX5" fmla="*/ 18618 w 72186"/>
              <a:gd name="connsiteY5" fmla="*/ 0 h 63881"/>
              <a:gd name="connsiteX6" fmla="*/ 55879 w 72186"/>
              <a:gd name="connsiteY6" fmla="*/ 0 h 63881"/>
              <a:gd name="connsiteX7" fmla="*/ 72186 w 72186"/>
              <a:gd name="connsiteY7" fmla="*/ 14986 h 63881"/>
              <a:gd name="connsiteX8" fmla="*/ 72186 w 72186"/>
              <a:gd name="connsiteY8" fmla="*/ 49022 h 63881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</a:cxnLst>
            <a:rect l="l" t="t" r="r" b="b"/>
            <a:pathLst>
              <a:path w="72186" h="63881">
                <a:moveTo>
                  <a:pt x="72186" y="49022"/>
                </a:moveTo>
                <a:cubicBezTo>
                  <a:pt x="72186" y="57531"/>
                  <a:pt x="65201" y="63881"/>
                  <a:pt x="55879" y="63881"/>
                </a:cubicBezTo>
                <a:cubicBezTo>
                  <a:pt x="18618" y="63881"/>
                  <a:pt x="18618" y="63881"/>
                  <a:pt x="18618" y="63881"/>
                </a:cubicBezTo>
                <a:cubicBezTo>
                  <a:pt x="9309" y="63881"/>
                  <a:pt x="0" y="57531"/>
                  <a:pt x="0" y="49022"/>
                </a:cubicBezTo>
                <a:cubicBezTo>
                  <a:pt x="0" y="14986"/>
                  <a:pt x="0" y="14986"/>
                  <a:pt x="0" y="14986"/>
                </a:cubicBezTo>
                <a:cubicBezTo>
                  <a:pt x="0" y="6477"/>
                  <a:pt x="9309" y="0"/>
                  <a:pt x="18618" y="0"/>
                </a:cubicBezTo>
                <a:cubicBezTo>
                  <a:pt x="55879" y="0"/>
                  <a:pt x="55879" y="0"/>
                  <a:pt x="55879" y="0"/>
                </a:cubicBezTo>
                <a:cubicBezTo>
                  <a:pt x="65201" y="0"/>
                  <a:pt x="72186" y="6477"/>
                  <a:pt x="72186" y="14986"/>
                </a:cubicBezTo>
                <a:lnTo>
                  <a:pt x="72186" y="49022"/>
                </a:ln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Freeform 3"/>
          <p:cNvSpPr/>
          <p:nvPr/>
        </p:nvSpPr>
        <p:spPr>
          <a:xfrm>
            <a:off x="468896" y="380238"/>
            <a:ext cx="72186" cy="66547"/>
          </a:xfrm>
          <a:custGeom>
            <a:avLst/>
            <a:gdLst>
              <a:gd name="connsiteX0" fmla="*/ 72186 w 72186"/>
              <a:gd name="connsiteY0" fmla="*/ 51561 h 66547"/>
              <a:gd name="connsiteX1" fmla="*/ 55879 w 72186"/>
              <a:gd name="connsiteY1" fmla="*/ 66547 h 66547"/>
              <a:gd name="connsiteX2" fmla="*/ 18618 w 72186"/>
              <a:gd name="connsiteY2" fmla="*/ 66547 h 66547"/>
              <a:gd name="connsiteX3" fmla="*/ 0 w 72186"/>
              <a:gd name="connsiteY3" fmla="*/ 51561 h 66547"/>
              <a:gd name="connsiteX4" fmla="*/ 0 w 72186"/>
              <a:gd name="connsiteY4" fmla="*/ 17271 h 66547"/>
              <a:gd name="connsiteX5" fmla="*/ 18618 w 72186"/>
              <a:gd name="connsiteY5" fmla="*/ 0 h 66547"/>
              <a:gd name="connsiteX6" fmla="*/ 55879 w 72186"/>
              <a:gd name="connsiteY6" fmla="*/ 0 h 66547"/>
              <a:gd name="connsiteX7" fmla="*/ 72186 w 72186"/>
              <a:gd name="connsiteY7" fmla="*/ 17271 h 66547"/>
              <a:gd name="connsiteX8" fmla="*/ 72186 w 72186"/>
              <a:gd name="connsiteY8" fmla="*/ 51561 h 66547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</a:cxnLst>
            <a:rect l="l" t="t" r="r" b="b"/>
            <a:pathLst>
              <a:path w="72186" h="66547">
                <a:moveTo>
                  <a:pt x="72186" y="51561"/>
                </a:moveTo>
                <a:cubicBezTo>
                  <a:pt x="72186" y="60197"/>
                  <a:pt x="65201" y="66547"/>
                  <a:pt x="55879" y="66547"/>
                </a:cubicBezTo>
                <a:cubicBezTo>
                  <a:pt x="18618" y="66547"/>
                  <a:pt x="18618" y="66547"/>
                  <a:pt x="18618" y="66547"/>
                </a:cubicBezTo>
                <a:cubicBezTo>
                  <a:pt x="9309" y="66547"/>
                  <a:pt x="0" y="60197"/>
                  <a:pt x="0" y="51561"/>
                </a:cubicBezTo>
                <a:cubicBezTo>
                  <a:pt x="0" y="17271"/>
                  <a:pt x="0" y="17271"/>
                  <a:pt x="0" y="17271"/>
                </a:cubicBezTo>
                <a:cubicBezTo>
                  <a:pt x="0" y="8636"/>
                  <a:pt x="9309" y="0"/>
                  <a:pt x="18618" y="0"/>
                </a:cubicBezTo>
                <a:cubicBezTo>
                  <a:pt x="55879" y="0"/>
                  <a:pt x="55879" y="0"/>
                  <a:pt x="55879" y="0"/>
                </a:cubicBezTo>
                <a:cubicBezTo>
                  <a:pt x="65201" y="0"/>
                  <a:pt x="72186" y="8636"/>
                  <a:pt x="72186" y="17271"/>
                </a:cubicBezTo>
                <a:lnTo>
                  <a:pt x="72186" y="51561"/>
                </a:ln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Freeform 3"/>
          <p:cNvSpPr/>
          <p:nvPr/>
        </p:nvSpPr>
        <p:spPr>
          <a:xfrm>
            <a:off x="609307" y="261493"/>
            <a:ext cx="72186" cy="63881"/>
          </a:xfrm>
          <a:custGeom>
            <a:avLst/>
            <a:gdLst>
              <a:gd name="connsiteX0" fmla="*/ 72186 w 72186"/>
              <a:gd name="connsiteY0" fmla="*/ 49022 h 63881"/>
              <a:gd name="connsiteX1" fmla="*/ 55892 w 72186"/>
              <a:gd name="connsiteY1" fmla="*/ 63881 h 63881"/>
              <a:gd name="connsiteX2" fmla="*/ 18630 w 72186"/>
              <a:gd name="connsiteY2" fmla="*/ 63881 h 63881"/>
              <a:gd name="connsiteX3" fmla="*/ 0 w 72186"/>
              <a:gd name="connsiteY3" fmla="*/ 49022 h 63881"/>
              <a:gd name="connsiteX4" fmla="*/ 0 w 72186"/>
              <a:gd name="connsiteY4" fmla="*/ 14986 h 63881"/>
              <a:gd name="connsiteX5" fmla="*/ 18630 w 72186"/>
              <a:gd name="connsiteY5" fmla="*/ 0 h 63881"/>
              <a:gd name="connsiteX6" fmla="*/ 55892 w 72186"/>
              <a:gd name="connsiteY6" fmla="*/ 0 h 63881"/>
              <a:gd name="connsiteX7" fmla="*/ 72186 w 72186"/>
              <a:gd name="connsiteY7" fmla="*/ 14986 h 63881"/>
              <a:gd name="connsiteX8" fmla="*/ 72186 w 72186"/>
              <a:gd name="connsiteY8" fmla="*/ 49022 h 63881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</a:cxnLst>
            <a:rect l="l" t="t" r="r" b="b"/>
            <a:pathLst>
              <a:path w="72186" h="63881">
                <a:moveTo>
                  <a:pt x="72186" y="49022"/>
                </a:moveTo>
                <a:cubicBezTo>
                  <a:pt x="72186" y="57531"/>
                  <a:pt x="65201" y="63881"/>
                  <a:pt x="55892" y="63881"/>
                </a:cubicBezTo>
                <a:cubicBezTo>
                  <a:pt x="18630" y="63881"/>
                  <a:pt x="18630" y="63881"/>
                  <a:pt x="18630" y="63881"/>
                </a:cubicBezTo>
                <a:cubicBezTo>
                  <a:pt x="9321" y="63881"/>
                  <a:pt x="0" y="57531"/>
                  <a:pt x="0" y="49022"/>
                </a:cubicBezTo>
                <a:cubicBezTo>
                  <a:pt x="0" y="14986"/>
                  <a:pt x="0" y="14986"/>
                  <a:pt x="0" y="14986"/>
                </a:cubicBezTo>
                <a:cubicBezTo>
                  <a:pt x="0" y="6477"/>
                  <a:pt x="9321" y="0"/>
                  <a:pt x="18630" y="0"/>
                </a:cubicBezTo>
                <a:cubicBezTo>
                  <a:pt x="55892" y="0"/>
                  <a:pt x="55892" y="0"/>
                  <a:pt x="55892" y="0"/>
                </a:cubicBezTo>
                <a:cubicBezTo>
                  <a:pt x="65201" y="0"/>
                  <a:pt x="72186" y="6477"/>
                  <a:pt x="72186" y="14986"/>
                </a:cubicBezTo>
                <a:lnTo>
                  <a:pt x="72186" y="49022"/>
                </a:ln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Freeform 3"/>
          <p:cNvSpPr/>
          <p:nvPr/>
        </p:nvSpPr>
        <p:spPr>
          <a:xfrm>
            <a:off x="609307" y="380238"/>
            <a:ext cx="72186" cy="66547"/>
          </a:xfrm>
          <a:custGeom>
            <a:avLst/>
            <a:gdLst>
              <a:gd name="connsiteX0" fmla="*/ 72186 w 72186"/>
              <a:gd name="connsiteY0" fmla="*/ 51561 h 66547"/>
              <a:gd name="connsiteX1" fmla="*/ 55892 w 72186"/>
              <a:gd name="connsiteY1" fmla="*/ 66547 h 66547"/>
              <a:gd name="connsiteX2" fmla="*/ 18630 w 72186"/>
              <a:gd name="connsiteY2" fmla="*/ 66547 h 66547"/>
              <a:gd name="connsiteX3" fmla="*/ 0 w 72186"/>
              <a:gd name="connsiteY3" fmla="*/ 51561 h 66547"/>
              <a:gd name="connsiteX4" fmla="*/ 0 w 72186"/>
              <a:gd name="connsiteY4" fmla="*/ 17271 h 66547"/>
              <a:gd name="connsiteX5" fmla="*/ 18630 w 72186"/>
              <a:gd name="connsiteY5" fmla="*/ 0 h 66547"/>
              <a:gd name="connsiteX6" fmla="*/ 55892 w 72186"/>
              <a:gd name="connsiteY6" fmla="*/ 0 h 66547"/>
              <a:gd name="connsiteX7" fmla="*/ 72186 w 72186"/>
              <a:gd name="connsiteY7" fmla="*/ 17271 h 66547"/>
              <a:gd name="connsiteX8" fmla="*/ 72186 w 72186"/>
              <a:gd name="connsiteY8" fmla="*/ 51561 h 66547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</a:cxnLst>
            <a:rect l="l" t="t" r="r" b="b"/>
            <a:pathLst>
              <a:path w="72186" h="66547">
                <a:moveTo>
                  <a:pt x="72186" y="51561"/>
                </a:moveTo>
                <a:cubicBezTo>
                  <a:pt x="72186" y="60197"/>
                  <a:pt x="65201" y="66547"/>
                  <a:pt x="55892" y="66547"/>
                </a:cubicBezTo>
                <a:cubicBezTo>
                  <a:pt x="18630" y="66547"/>
                  <a:pt x="18630" y="66547"/>
                  <a:pt x="18630" y="66547"/>
                </a:cubicBezTo>
                <a:cubicBezTo>
                  <a:pt x="9321" y="66547"/>
                  <a:pt x="0" y="60197"/>
                  <a:pt x="0" y="51561"/>
                </a:cubicBezTo>
                <a:cubicBezTo>
                  <a:pt x="0" y="17271"/>
                  <a:pt x="0" y="17271"/>
                  <a:pt x="0" y="17271"/>
                </a:cubicBezTo>
                <a:cubicBezTo>
                  <a:pt x="0" y="8636"/>
                  <a:pt x="9321" y="0"/>
                  <a:pt x="18630" y="0"/>
                </a:cubicBezTo>
                <a:cubicBezTo>
                  <a:pt x="55892" y="0"/>
                  <a:pt x="55892" y="0"/>
                  <a:pt x="55892" y="0"/>
                </a:cubicBezTo>
                <a:cubicBezTo>
                  <a:pt x="65201" y="0"/>
                  <a:pt x="72186" y="8636"/>
                  <a:pt x="72186" y="17271"/>
                </a:cubicBezTo>
                <a:lnTo>
                  <a:pt x="72186" y="51561"/>
                </a:ln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Freeform 3"/>
          <p:cNvSpPr/>
          <p:nvPr/>
        </p:nvSpPr>
        <p:spPr>
          <a:xfrm>
            <a:off x="609307" y="501650"/>
            <a:ext cx="72186" cy="63880"/>
          </a:xfrm>
          <a:custGeom>
            <a:avLst/>
            <a:gdLst>
              <a:gd name="connsiteX0" fmla="*/ 72186 w 72186"/>
              <a:gd name="connsiteY0" fmla="*/ 49022 h 63880"/>
              <a:gd name="connsiteX1" fmla="*/ 55892 w 72186"/>
              <a:gd name="connsiteY1" fmla="*/ 63880 h 63880"/>
              <a:gd name="connsiteX2" fmla="*/ 18630 w 72186"/>
              <a:gd name="connsiteY2" fmla="*/ 63880 h 63880"/>
              <a:gd name="connsiteX3" fmla="*/ 0 w 72186"/>
              <a:gd name="connsiteY3" fmla="*/ 49022 h 63880"/>
              <a:gd name="connsiteX4" fmla="*/ 0 w 72186"/>
              <a:gd name="connsiteY4" fmla="*/ 14986 h 63880"/>
              <a:gd name="connsiteX5" fmla="*/ 18630 w 72186"/>
              <a:gd name="connsiteY5" fmla="*/ 0 h 63880"/>
              <a:gd name="connsiteX6" fmla="*/ 55892 w 72186"/>
              <a:gd name="connsiteY6" fmla="*/ 0 h 63880"/>
              <a:gd name="connsiteX7" fmla="*/ 72186 w 72186"/>
              <a:gd name="connsiteY7" fmla="*/ 14986 h 63880"/>
              <a:gd name="connsiteX8" fmla="*/ 72186 w 72186"/>
              <a:gd name="connsiteY8" fmla="*/ 49022 h 6388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</a:cxnLst>
            <a:rect l="l" t="t" r="r" b="b"/>
            <a:pathLst>
              <a:path w="72186" h="63880">
                <a:moveTo>
                  <a:pt x="72186" y="49022"/>
                </a:moveTo>
                <a:cubicBezTo>
                  <a:pt x="72186" y="57530"/>
                  <a:pt x="65201" y="63880"/>
                  <a:pt x="55892" y="63880"/>
                </a:cubicBezTo>
                <a:cubicBezTo>
                  <a:pt x="18630" y="63880"/>
                  <a:pt x="18630" y="63880"/>
                  <a:pt x="18630" y="63880"/>
                </a:cubicBezTo>
                <a:cubicBezTo>
                  <a:pt x="9321" y="63880"/>
                  <a:pt x="0" y="57530"/>
                  <a:pt x="0" y="49022"/>
                </a:cubicBezTo>
                <a:cubicBezTo>
                  <a:pt x="0" y="14986"/>
                  <a:pt x="0" y="14986"/>
                  <a:pt x="0" y="14986"/>
                </a:cubicBezTo>
                <a:cubicBezTo>
                  <a:pt x="0" y="6476"/>
                  <a:pt x="9321" y="0"/>
                  <a:pt x="18630" y="0"/>
                </a:cubicBezTo>
                <a:cubicBezTo>
                  <a:pt x="55892" y="0"/>
                  <a:pt x="55892" y="0"/>
                  <a:pt x="55892" y="0"/>
                </a:cubicBezTo>
                <a:cubicBezTo>
                  <a:pt x="65201" y="0"/>
                  <a:pt x="72186" y="6476"/>
                  <a:pt x="72186" y="14986"/>
                </a:cubicBezTo>
                <a:lnTo>
                  <a:pt x="72186" y="49022"/>
                </a:ln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Freeform 3"/>
          <p:cNvSpPr/>
          <p:nvPr/>
        </p:nvSpPr>
        <p:spPr>
          <a:xfrm>
            <a:off x="751712" y="261493"/>
            <a:ext cx="69215" cy="63881"/>
          </a:xfrm>
          <a:custGeom>
            <a:avLst/>
            <a:gdLst>
              <a:gd name="connsiteX0" fmla="*/ 69215 w 69215"/>
              <a:gd name="connsiteY0" fmla="*/ 49022 h 63881"/>
              <a:gd name="connsiteX1" fmla="*/ 53073 w 69215"/>
              <a:gd name="connsiteY1" fmla="*/ 63881 h 63881"/>
              <a:gd name="connsiteX2" fmla="*/ 16154 w 69215"/>
              <a:gd name="connsiteY2" fmla="*/ 63881 h 63881"/>
              <a:gd name="connsiteX3" fmla="*/ 0 w 69215"/>
              <a:gd name="connsiteY3" fmla="*/ 49022 h 63881"/>
              <a:gd name="connsiteX4" fmla="*/ 0 w 69215"/>
              <a:gd name="connsiteY4" fmla="*/ 14986 h 63881"/>
              <a:gd name="connsiteX5" fmla="*/ 16154 w 69215"/>
              <a:gd name="connsiteY5" fmla="*/ 0 h 63881"/>
              <a:gd name="connsiteX6" fmla="*/ 53073 w 69215"/>
              <a:gd name="connsiteY6" fmla="*/ 0 h 63881"/>
              <a:gd name="connsiteX7" fmla="*/ 69215 w 69215"/>
              <a:gd name="connsiteY7" fmla="*/ 14986 h 63881"/>
              <a:gd name="connsiteX8" fmla="*/ 69215 w 69215"/>
              <a:gd name="connsiteY8" fmla="*/ 49022 h 63881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</a:cxnLst>
            <a:rect l="l" t="t" r="r" b="b"/>
            <a:pathLst>
              <a:path w="69215" h="63881">
                <a:moveTo>
                  <a:pt x="69215" y="49022"/>
                </a:moveTo>
                <a:cubicBezTo>
                  <a:pt x="69215" y="57531"/>
                  <a:pt x="62293" y="63881"/>
                  <a:pt x="53073" y="63881"/>
                </a:cubicBezTo>
                <a:cubicBezTo>
                  <a:pt x="16154" y="63881"/>
                  <a:pt x="16154" y="63881"/>
                  <a:pt x="16154" y="63881"/>
                </a:cubicBezTo>
                <a:cubicBezTo>
                  <a:pt x="6921" y="63881"/>
                  <a:pt x="0" y="57531"/>
                  <a:pt x="0" y="49022"/>
                </a:cubicBezTo>
                <a:cubicBezTo>
                  <a:pt x="0" y="14986"/>
                  <a:pt x="0" y="14986"/>
                  <a:pt x="0" y="14986"/>
                </a:cubicBezTo>
                <a:cubicBezTo>
                  <a:pt x="0" y="6477"/>
                  <a:pt x="6921" y="0"/>
                  <a:pt x="16154" y="0"/>
                </a:cubicBezTo>
                <a:cubicBezTo>
                  <a:pt x="53073" y="0"/>
                  <a:pt x="53073" y="0"/>
                  <a:pt x="53073" y="0"/>
                </a:cubicBezTo>
                <a:cubicBezTo>
                  <a:pt x="62293" y="0"/>
                  <a:pt x="69215" y="6477"/>
                  <a:pt x="69215" y="14986"/>
                </a:cubicBezTo>
                <a:lnTo>
                  <a:pt x="69215" y="49022"/>
                </a:ln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Freeform 3"/>
          <p:cNvSpPr/>
          <p:nvPr/>
        </p:nvSpPr>
        <p:spPr>
          <a:xfrm>
            <a:off x="751712" y="380238"/>
            <a:ext cx="69215" cy="66547"/>
          </a:xfrm>
          <a:custGeom>
            <a:avLst/>
            <a:gdLst>
              <a:gd name="connsiteX0" fmla="*/ 69215 w 69215"/>
              <a:gd name="connsiteY0" fmla="*/ 51561 h 66547"/>
              <a:gd name="connsiteX1" fmla="*/ 53073 w 69215"/>
              <a:gd name="connsiteY1" fmla="*/ 66547 h 66547"/>
              <a:gd name="connsiteX2" fmla="*/ 16154 w 69215"/>
              <a:gd name="connsiteY2" fmla="*/ 66547 h 66547"/>
              <a:gd name="connsiteX3" fmla="*/ 0 w 69215"/>
              <a:gd name="connsiteY3" fmla="*/ 51561 h 66547"/>
              <a:gd name="connsiteX4" fmla="*/ 0 w 69215"/>
              <a:gd name="connsiteY4" fmla="*/ 17271 h 66547"/>
              <a:gd name="connsiteX5" fmla="*/ 16154 w 69215"/>
              <a:gd name="connsiteY5" fmla="*/ 0 h 66547"/>
              <a:gd name="connsiteX6" fmla="*/ 53073 w 69215"/>
              <a:gd name="connsiteY6" fmla="*/ 0 h 66547"/>
              <a:gd name="connsiteX7" fmla="*/ 69215 w 69215"/>
              <a:gd name="connsiteY7" fmla="*/ 17271 h 66547"/>
              <a:gd name="connsiteX8" fmla="*/ 69215 w 69215"/>
              <a:gd name="connsiteY8" fmla="*/ 51561 h 66547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</a:cxnLst>
            <a:rect l="l" t="t" r="r" b="b"/>
            <a:pathLst>
              <a:path w="69215" h="66547">
                <a:moveTo>
                  <a:pt x="69215" y="51561"/>
                </a:moveTo>
                <a:cubicBezTo>
                  <a:pt x="69215" y="60197"/>
                  <a:pt x="62293" y="66547"/>
                  <a:pt x="53073" y="66547"/>
                </a:cubicBezTo>
                <a:cubicBezTo>
                  <a:pt x="16154" y="66547"/>
                  <a:pt x="16154" y="66547"/>
                  <a:pt x="16154" y="66547"/>
                </a:cubicBezTo>
                <a:cubicBezTo>
                  <a:pt x="6921" y="66547"/>
                  <a:pt x="0" y="60197"/>
                  <a:pt x="0" y="51561"/>
                </a:cubicBezTo>
                <a:cubicBezTo>
                  <a:pt x="0" y="17271"/>
                  <a:pt x="0" y="17271"/>
                  <a:pt x="0" y="17271"/>
                </a:cubicBezTo>
                <a:cubicBezTo>
                  <a:pt x="0" y="8636"/>
                  <a:pt x="6921" y="0"/>
                  <a:pt x="16154" y="0"/>
                </a:cubicBezTo>
                <a:cubicBezTo>
                  <a:pt x="53073" y="0"/>
                  <a:pt x="53073" y="0"/>
                  <a:pt x="53073" y="0"/>
                </a:cubicBezTo>
                <a:cubicBezTo>
                  <a:pt x="62293" y="0"/>
                  <a:pt x="69215" y="8636"/>
                  <a:pt x="69215" y="17271"/>
                </a:cubicBezTo>
                <a:lnTo>
                  <a:pt x="69215" y="51561"/>
                </a:ln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Freeform 3"/>
          <p:cNvSpPr/>
          <p:nvPr/>
        </p:nvSpPr>
        <p:spPr>
          <a:xfrm>
            <a:off x="891146" y="261493"/>
            <a:ext cx="70205" cy="63881"/>
          </a:xfrm>
          <a:custGeom>
            <a:avLst/>
            <a:gdLst>
              <a:gd name="connsiteX0" fmla="*/ 70205 w 70205"/>
              <a:gd name="connsiteY0" fmla="*/ 49022 h 63881"/>
              <a:gd name="connsiteX1" fmla="*/ 53822 w 70205"/>
              <a:gd name="connsiteY1" fmla="*/ 63881 h 63881"/>
              <a:gd name="connsiteX2" fmla="*/ 16383 w 70205"/>
              <a:gd name="connsiteY2" fmla="*/ 63881 h 63881"/>
              <a:gd name="connsiteX3" fmla="*/ 0 w 70205"/>
              <a:gd name="connsiteY3" fmla="*/ 49022 h 63881"/>
              <a:gd name="connsiteX4" fmla="*/ 0 w 70205"/>
              <a:gd name="connsiteY4" fmla="*/ 14986 h 63881"/>
              <a:gd name="connsiteX5" fmla="*/ 16383 w 70205"/>
              <a:gd name="connsiteY5" fmla="*/ 0 h 63881"/>
              <a:gd name="connsiteX6" fmla="*/ 53822 w 70205"/>
              <a:gd name="connsiteY6" fmla="*/ 0 h 63881"/>
              <a:gd name="connsiteX7" fmla="*/ 70205 w 70205"/>
              <a:gd name="connsiteY7" fmla="*/ 14986 h 63881"/>
              <a:gd name="connsiteX8" fmla="*/ 70205 w 70205"/>
              <a:gd name="connsiteY8" fmla="*/ 49022 h 63881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</a:cxnLst>
            <a:rect l="l" t="t" r="r" b="b"/>
            <a:pathLst>
              <a:path w="70205" h="63881">
                <a:moveTo>
                  <a:pt x="70205" y="49022"/>
                </a:moveTo>
                <a:cubicBezTo>
                  <a:pt x="70205" y="57531"/>
                  <a:pt x="63182" y="63881"/>
                  <a:pt x="53822" y="63881"/>
                </a:cubicBezTo>
                <a:cubicBezTo>
                  <a:pt x="16383" y="63881"/>
                  <a:pt x="16383" y="63881"/>
                  <a:pt x="16383" y="63881"/>
                </a:cubicBezTo>
                <a:cubicBezTo>
                  <a:pt x="7010" y="63881"/>
                  <a:pt x="0" y="57531"/>
                  <a:pt x="0" y="49022"/>
                </a:cubicBezTo>
                <a:cubicBezTo>
                  <a:pt x="0" y="14986"/>
                  <a:pt x="0" y="14986"/>
                  <a:pt x="0" y="14986"/>
                </a:cubicBezTo>
                <a:cubicBezTo>
                  <a:pt x="0" y="6477"/>
                  <a:pt x="7010" y="0"/>
                  <a:pt x="16383" y="0"/>
                </a:cubicBezTo>
                <a:cubicBezTo>
                  <a:pt x="53822" y="0"/>
                  <a:pt x="53822" y="0"/>
                  <a:pt x="53822" y="0"/>
                </a:cubicBezTo>
                <a:cubicBezTo>
                  <a:pt x="63182" y="0"/>
                  <a:pt x="70205" y="6477"/>
                  <a:pt x="70205" y="14986"/>
                </a:cubicBezTo>
                <a:lnTo>
                  <a:pt x="70205" y="49022"/>
                </a:ln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Freeform 3"/>
          <p:cNvSpPr/>
          <p:nvPr/>
        </p:nvSpPr>
        <p:spPr>
          <a:xfrm>
            <a:off x="891146" y="380238"/>
            <a:ext cx="70205" cy="66547"/>
          </a:xfrm>
          <a:custGeom>
            <a:avLst/>
            <a:gdLst>
              <a:gd name="connsiteX0" fmla="*/ 70205 w 70205"/>
              <a:gd name="connsiteY0" fmla="*/ 51561 h 66547"/>
              <a:gd name="connsiteX1" fmla="*/ 53822 w 70205"/>
              <a:gd name="connsiteY1" fmla="*/ 66547 h 66547"/>
              <a:gd name="connsiteX2" fmla="*/ 16383 w 70205"/>
              <a:gd name="connsiteY2" fmla="*/ 66547 h 66547"/>
              <a:gd name="connsiteX3" fmla="*/ 0 w 70205"/>
              <a:gd name="connsiteY3" fmla="*/ 51561 h 66547"/>
              <a:gd name="connsiteX4" fmla="*/ 0 w 70205"/>
              <a:gd name="connsiteY4" fmla="*/ 17271 h 66547"/>
              <a:gd name="connsiteX5" fmla="*/ 16383 w 70205"/>
              <a:gd name="connsiteY5" fmla="*/ 0 h 66547"/>
              <a:gd name="connsiteX6" fmla="*/ 53822 w 70205"/>
              <a:gd name="connsiteY6" fmla="*/ 0 h 66547"/>
              <a:gd name="connsiteX7" fmla="*/ 70205 w 70205"/>
              <a:gd name="connsiteY7" fmla="*/ 17271 h 66547"/>
              <a:gd name="connsiteX8" fmla="*/ 70205 w 70205"/>
              <a:gd name="connsiteY8" fmla="*/ 51561 h 66547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</a:cxnLst>
            <a:rect l="l" t="t" r="r" b="b"/>
            <a:pathLst>
              <a:path w="70205" h="66547">
                <a:moveTo>
                  <a:pt x="70205" y="51561"/>
                </a:moveTo>
                <a:cubicBezTo>
                  <a:pt x="70205" y="60197"/>
                  <a:pt x="63182" y="66547"/>
                  <a:pt x="53822" y="66547"/>
                </a:cubicBezTo>
                <a:cubicBezTo>
                  <a:pt x="16383" y="66547"/>
                  <a:pt x="16383" y="66547"/>
                  <a:pt x="16383" y="66547"/>
                </a:cubicBezTo>
                <a:cubicBezTo>
                  <a:pt x="7010" y="66547"/>
                  <a:pt x="0" y="60197"/>
                  <a:pt x="0" y="51561"/>
                </a:cubicBezTo>
                <a:cubicBezTo>
                  <a:pt x="0" y="17271"/>
                  <a:pt x="0" y="17271"/>
                  <a:pt x="0" y="17271"/>
                </a:cubicBezTo>
                <a:cubicBezTo>
                  <a:pt x="0" y="8636"/>
                  <a:pt x="7010" y="0"/>
                  <a:pt x="16383" y="0"/>
                </a:cubicBezTo>
                <a:cubicBezTo>
                  <a:pt x="53822" y="0"/>
                  <a:pt x="53822" y="0"/>
                  <a:pt x="53822" y="0"/>
                </a:cubicBezTo>
                <a:cubicBezTo>
                  <a:pt x="63182" y="0"/>
                  <a:pt x="70205" y="8636"/>
                  <a:pt x="70205" y="17271"/>
                </a:cubicBezTo>
                <a:lnTo>
                  <a:pt x="70205" y="51561"/>
                </a:ln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Freeform 3"/>
          <p:cNvSpPr/>
          <p:nvPr/>
        </p:nvSpPr>
        <p:spPr>
          <a:xfrm>
            <a:off x="468896" y="501650"/>
            <a:ext cx="72186" cy="63880"/>
          </a:xfrm>
          <a:custGeom>
            <a:avLst/>
            <a:gdLst>
              <a:gd name="connsiteX0" fmla="*/ 72186 w 72186"/>
              <a:gd name="connsiteY0" fmla="*/ 49022 h 63880"/>
              <a:gd name="connsiteX1" fmla="*/ 55879 w 72186"/>
              <a:gd name="connsiteY1" fmla="*/ 63880 h 63880"/>
              <a:gd name="connsiteX2" fmla="*/ 18618 w 72186"/>
              <a:gd name="connsiteY2" fmla="*/ 63880 h 63880"/>
              <a:gd name="connsiteX3" fmla="*/ 0 w 72186"/>
              <a:gd name="connsiteY3" fmla="*/ 49022 h 63880"/>
              <a:gd name="connsiteX4" fmla="*/ 0 w 72186"/>
              <a:gd name="connsiteY4" fmla="*/ 14986 h 63880"/>
              <a:gd name="connsiteX5" fmla="*/ 18618 w 72186"/>
              <a:gd name="connsiteY5" fmla="*/ 0 h 63880"/>
              <a:gd name="connsiteX6" fmla="*/ 55879 w 72186"/>
              <a:gd name="connsiteY6" fmla="*/ 0 h 63880"/>
              <a:gd name="connsiteX7" fmla="*/ 72186 w 72186"/>
              <a:gd name="connsiteY7" fmla="*/ 14986 h 63880"/>
              <a:gd name="connsiteX8" fmla="*/ 72186 w 72186"/>
              <a:gd name="connsiteY8" fmla="*/ 49022 h 6388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</a:cxnLst>
            <a:rect l="l" t="t" r="r" b="b"/>
            <a:pathLst>
              <a:path w="72186" h="63880">
                <a:moveTo>
                  <a:pt x="72186" y="49022"/>
                </a:moveTo>
                <a:cubicBezTo>
                  <a:pt x="72186" y="57530"/>
                  <a:pt x="65201" y="63880"/>
                  <a:pt x="55879" y="63880"/>
                </a:cubicBezTo>
                <a:cubicBezTo>
                  <a:pt x="18618" y="63880"/>
                  <a:pt x="18618" y="63880"/>
                  <a:pt x="18618" y="63880"/>
                </a:cubicBezTo>
                <a:cubicBezTo>
                  <a:pt x="9309" y="63880"/>
                  <a:pt x="0" y="57530"/>
                  <a:pt x="0" y="49022"/>
                </a:cubicBezTo>
                <a:cubicBezTo>
                  <a:pt x="0" y="14986"/>
                  <a:pt x="0" y="14986"/>
                  <a:pt x="0" y="14986"/>
                </a:cubicBezTo>
                <a:cubicBezTo>
                  <a:pt x="0" y="6476"/>
                  <a:pt x="9309" y="0"/>
                  <a:pt x="18618" y="0"/>
                </a:cubicBezTo>
                <a:cubicBezTo>
                  <a:pt x="55879" y="0"/>
                  <a:pt x="55879" y="0"/>
                  <a:pt x="55879" y="0"/>
                </a:cubicBezTo>
                <a:cubicBezTo>
                  <a:pt x="65201" y="0"/>
                  <a:pt x="72186" y="6476"/>
                  <a:pt x="72186" y="14986"/>
                </a:cubicBezTo>
                <a:lnTo>
                  <a:pt x="72186" y="49022"/>
                </a:ln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Freeform 3"/>
          <p:cNvSpPr/>
          <p:nvPr/>
        </p:nvSpPr>
        <p:spPr>
          <a:xfrm>
            <a:off x="8316468" y="4876000"/>
            <a:ext cx="827531" cy="225328"/>
          </a:xfrm>
          <a:custGeom>
            <a:avLst/>
            <a:gdLst>
              <a:gd name="connsiteX0" fmla="*/ 0 w 827531"/>
              <a:gd name="connsiteY0" fmla="*/ 37553 h 225328"/>
              <a:gd name="connsiteX1" fmla="*/ 37464 w 827531"/>
              <a:gd name="connsiteY1" fmla="*/ 0 h 225328"/>
              <a:gd name="connsiteX2" fmla="*/ 789939 w 827531"/>
              <a:gd name="connsiteY2" fmla="*/ 0 h 225328"/>
              <a:gd name="connsiteX3" fmla="*/ 827531 w 827531"/>
              <a:gd name="connsiteY3" fmla="*/ 37553 h 225328"/>
              <a:gd name="connsiteX4" fmla="*/ 827531 w 827531"/>
              <a:gd name="connsiteY4" fmla="*/ 187774 h 225328"/>
              <a:gd name="connsiteX5" fmla="*/ 789939 w 827531"/>
              <a:gd name="connsiteY5" fmla="*/ 225328 h 225328"/>
              <a:gd name="connsiteX6" fmla="*/ 37464 w 827531"/>
              <a:gd name="connsiteY6" fmla="*/ 225326 h 225328"/>
              <a:gd name="connsiteX7" fmla="*/ 0 w 827531"/>
              <a:gd name="connsiteY7" fmla="*/ 187773 h 225328"/>
              <a:gd name="connsiteX8" fmla="*/ 0 w 827531"/>
              <a:gd name="connsiteY8" fmla="*/ 37553 h 225328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</a:cxnLst>
            <a:rect l="l" t="t" r="r" b="b"/>
            <a:pathLst>
              <a:path w="827531" h="225328">
                <a:moveTo>
                  <a:pt x="0" y="37553"/>
                </a:moveTo>
                <a:cubicBezTo>
                  <a:pt x="0" y="16814"/>
                  <a:pt x="16763" y="0"/>
                  <a:pt x="37464" y="0"/>
                </a:cubicBezTo>
                <a:lnTo>
                  <a:pt x="789939" y="0"/>
                </a:lnTo>
                <a:cubicBezTo>
                  <a:pt x="810767" y="0"/>
                  <a:pt x="827531" y="16814"/>
                  <a:pt x="827531" y="37553"/>
                </a:cubicBezTo>
                <a:lnTo>
                  <a:pt x="827531" y="187774"/>
                </a:lnTo>
                <a:cubicBezTo>
                  <a:pt x="827531" y="208514"/>
                  <a:pt x="810767" y="225328"/>
                  <a:pt x="789939" y="225328"/>
                </a:cubicBezTo>
                <a:lnTo>
                  <a:pt x="37464" y="225326"/>
                </a:lnTo>
                <a:cubicBezTo>
                  <a:pt x="16763" y="225326"/>
                  <a:pt x="0" y="208513"/>
                  <a:pt x="0" y="187773"/>
                </a:cubicBezTo>
                <a:lnTo>
                  <a:pt x="0" y="37553"/>
                </a:lnTo>
              </a:path>
            </a:pathLst>
          </a:custGeom>
          <a:solidFill>
            <a:srgbClr val="246E30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Freeform 3"/>
          <p:cNvSpPr/>
          <p:nvPr/>
        </p:nvSpPr>
        <p:spPr>
          <a:xfrm>
            <a:off x="1063866" y="2188464"/>
            <a:ext cx="1152537" cy="190499"/>
          </a:xfrm>
          <a:custGeom>
            <a:avLst/>
            <a:gdLst>
              <a:gd name="connsiteX0" fmla="*/ 1152537 w 1152537"/>
              <a:gd name="connsiteY0" fmla="*/ 190500 h 190499"/>
              <a:gd name="connsiteX1" fmla="*/ 1148473 w 1152537"/>
              <a:gd name="connsiteY1" fmla="*/ 188975 h 190499"/>
              <a:gd name="connsiteX2" fmla="*/ 1131963 w 1152537"/>
              <a:gd name="connsiteY2" fmla="*/ 185927 h 190499"/>
              <a:gd name="connsiteX3" fmla="*/ 1105166 w 1152537"/>
              <a:gd name="connsiteY3" fmla="*/ 181482 h 190499"/>
              <a:gd name="connsiteX4" fmla="*/ 1068209 w 1152537"/>
              <a:gd name="connsiteY4" fmla="*/ 175386 h 190499"/>
              <a:gd name="connsiteX5" fmla="*/ 1020838 w 1152537"/>
              <a:gd name="connsiteY5" fmla="*/ 167766 h 190499"/>
              <a:gd name="connsiteX6" fmla="*/ 965212 w 1152537"/>
              <a:gd name="connsiteY6" fmla="*/ 160273 h 190499"/>
              <a:gd name="connsiteX7" fmla="*/ 901458 w 1152537"/>
              <a:gd name="connsiteY7" fmla="*/ 154177 h 190499"/>
              <a:gd name="connsiteX8" fmla="*/ 829449 w 1152537"/>
              <a:gd name="connsiteY8" fmla="*/ 148208 h 190499"/>
              <a:gd name="connsiteX9" fmla="*/ 751217 w 1152537"/>
              <a:gd name="connsiteY9" fmla="*/ 143636 h 190499"/>
              <a:gd name="connsiteX10" fmla="*/ 664730 w 1152537"/>
              <a:gd name="connsiteY10" fmla="*/ 139064 h 190499"/>
              <a:gd name="connsiteX11" fmla="*/ 572147 w 1152537"/>
              <a:gd name="connsiteY11" fmla="*/ 139064 h 190499"/>
              <a:gd name="connsiteX12" fmla="*/ 479564 w 1152537"/>
              <a:gd name="connsiteY12" fmla="*/ 139064 h 190499"/>
              <a:gd name="connsiteX13" fmla="*/ 395109 w 1152537"/>
              <a:gd name="connsiteY13" fmla="*/ 143636 h 190499"/>
              <a:gd name="connsiteX14" fmla="*/ 317004 w 1152537"/>
              <a:gd name="connsiteY14" fmla="*/ 148208 h 190499"/>
              <a:gd name="connsiteX15" fmla="*/ 244868 w 1152537"/>
              <a:gd name="connsiteY15" fmla="*/ 154177 h 190499"/>
              <a:gd name="connsiteX16" fmla="*/ 183172 w 1152537"/>
              <a:gd name="connsiteY16" fmla="*/ 160273 h 190499"/>
              <a:gd name="connsiteX17" fmla="*/ 129666 w 1152537"/>
              <a:gd name="connsiteY17" fmla="*/ 167766 h 190499"/>
              <a:gd name="connsiteX18" fmla="*/ 84378 w 1152537"/>
              <a:gd name="connsiteY18" fmla="*/ 175386 h 190499"/>
              <a:gd name="connsiteX19" fmla="*/ 47332 w 1152537"/>
              <a:gd name="connsiteY19" fmla="*/ 181482 h 190499"/>
              <a:gd name="connsiteX20" fmla="*/ 20586 w 1152537"/>
              <a:gd name="connsiteY20" fmla="*/ 185927 h 190499"/>
              <a:gd name="connsiteX21" fmla="*/ 6172 w 1152537"/>
              <a:gd name="connsiteY21" fmla="*/ 188975 h 190499"/>
              <a:gd name="connsiteX22" fmla="*/ 0 w 1152537"/>
              <a:gd name="connsiteY22" fmla="*/ 190500 h 190499"/>
              <a:gd name="connsiteX23" fmla="*/ 0 w 1152537"/>
              <a:gd name="connsiteY23" fmla="*/ 46862 h 190499"/>
              <a:gd name="connsiteX24" fmla="*/ 576211 w 1152537"/>
              <a:gd name="connsiteY24" fmla="*/ 0 h 190499"/>
              <a:gd name="connsiteX25" fmla="*/ 1152537 w 1152537"/>
              <a:gd name="connsiteY25" fmla="*/ 46862 h 190499"/>
              <a:gd name="connsiteX26" fmla="*/ 1152537 w 1152537"/>
              <a:gd name="connsiteY26" fmla="*/ 190500 h 190499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  <a:cxn ang="11">
                <a:pos x="connsiteX11" y="connsiteY11"/>
              </a:cxn>
              <a:cxn ang="12">
                <a:pos x="connsiteX12" y="connsiteY12"/>
              </a:cxn>
              <a:cxn ang="13">
                <a:pos x="connsiteX13" y="connsiteY13"/>
              </a:cxn>
              <a:cxn ang="14">
                <a:pos x="connsiteX14" y="connsiteY14"/>
              </a:cxn>
              <a:cxn ang="15">
                <a:pos x="connsiteX15" y="connsiteY15"/>
              </a:cxn>
              <a:cxn ang="16">
                <a:pos x="connsiteX16" y="connsiteY16"/>
              </a:cxn>
              <a:cxn ang="17">
                <a:pos x="connsiteX17" y="connsiteY17"/>
              </a:cxn>
              <a:cxn ang="18">
                <a:pos x="connsiteX18" y="connsiteY18"/>
              </a:cxn>
              <a:cxn ang="19">
                <a:pos x="connsiteX19" y="connsiteY19"/>
              </a:cxn>
              <a:cxn ang="20">
                <a:pos x="connsiteX20" y="connsiteY20"/>
              </a:cxn>
              <a:cxn ang="21">
                <a:pos x="connsiteX21" y="connsiteY21"/>
              </a:cxn>
              <a:cxn ang="22">
                <a:pos x="connsiteX22" y="connsiteY22"/>
              </a:cxn>
              <a:cxn ang="23">
                <a:pos x="connsiteX23" y="connsiteY23"/>
              </a:cxn>
              <a:cxn ang="24">
                <a:pos x="connsiteX24" y="connsiteY24"/>
              </a:cxn>
              <a:cxn ang="25">
                <a:pos x="connsiteX25" y="connsiteY25"/>
              </a:cxn>
              <a:cxn ang="26">
                <a:pos x="connsiteX26" y="connsiteY26"/>
              </a:cxn>
            </a:cxnLst>
            <a:rect l="l" t="t" r="r" b="b"/>
            <a:pathLst>
              <a:path w="1152537" h="190499">
                <a:moveTo>
                  <a:pt x="1152537" y="190500"/>
                </a:moveTo>
                <a:lnTo>
                  <a:pt x="1148473" y="188975"/>
                </a:lnTo>
                <a:lnTo>
                  <a:pt x="1131963" y="185927"/>
                </a:lnTo>
                <a:lnTo>
                  <a:pt x="1105166" y="181482"/>
                </a:lnTo>
                <a:lnTo>
                  <a:pt x="1068209" y="175386"/>
                </a:lnTo>
                <a:lnTo>
                  <a:pt x="1020838" y="167766"/>
                </a:lnTo>
                <a:lnTo>
                  <a:pt x="965212" y="160273"/>
                </a:lnTo>
                <a:lnTo>
                  <a:pt x="901458" y="154177"/>
                </a:lnTo>
                <a:lnTo>
                  <a:pt x="829449" y="148208"/>
                </a:lnTo>
                <a:lnTo>
                  <a:pt x="751217" y="143636"/>
                </a:lnTo>
                <a:lnTo>
                  <a:pt x="664730" y="139064"/>
                </a:lnTo>
                <a:lnTo>
                  <a:pt x="572147" y="139064"/>
                </a:lnTo>
                <a:lnTo>
                  <a:pt x="479564" y="139064"/>
                </a:lnTo>
                <a:lnTo>
                  <a:pt x="395109" y="143636"/>
                </a:lnTo>
                <a:lnTo>
                  <a:pt x="317004" y="148208"/>
                </a:lnTo>
                <a:lnTo>
                  <a:pt x="244868" y="154177"/>
                </a:lnTo>
                <a:lnTo>
                  <a:pt x="183172" y="160273"/>
                </a:lnTo>
                <a:lnTo>
                  <a:pt x="129666" y="167766"/>
                </a:lnTo>
                <a:lnTo>
                  <a:pt x="84378" y="175386"/>
                </a:lnTo>
                <a:lnTo>
                  <a:pt x="47332" y="181482"/>
                </a:lnTo>
                <a:lnTo>
                  <a:pt x="20586" y="185927"/>
                </a:lnTo>
                <a:lnTo>
                  <a:pt x="6172" y="188975"/>
                </a:lnTo>
                <a:lnTo>
                  <a:pt x="0" y="190500"/>
                </a:lnTo>
                <a:lnTo>
                  <a:pt x="0" y="46862"/>
                </a:lnTo>
                <a:lnTo>
                  <a:pt x="576211" y="0"/>
                </a:lnTo>
                <a:lnTo>
                  <a:pt x="1152537" y="46862"/>
                </a:lnTo>
                <a:lnTo>
                  <a:pt x="1152537" y="190500"/>
                </a:lnTo>
              </a:path>
            </a:pathLst>
          </a:custGeom>
          <a:solidFill>
            <a:srgbClr val="D9D9D9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Freeform 3"/>
          <p:cNvSpPr/>
          <p:nvPr/>
        </p:nvSpPr>
        <p:spPr>
          <a:xfrm>
            <a:off x="966838" y="2086038"/>
            <a:ext cx="1249552" cy="395287"/>
          </a:xfrm>
          <a:custGeom>
            <a:avLst/>
            <a:gdLst>
              <a:gd name="connsiteX0" fmla="*/ 0 w 1249552"/>
              <a:gd name="connsiteY0" fmla="*/ 395287 h 395287"/>
              <a:gd name="connsiteX1" fmla="*/ 1249552 w 1249552"/>
              <a:gd name="connsiteY1" fmla="*/ 395287 h 395287"/>
              <a:gd name="connsiteX2" fmla="*/ 1249552 w 1249552"/>
              <a:gd name="connsiteY2" fmla="*/ 0 h 395287"/>
              <a:gd name="connsiteX3" fmla="*/ 0 w 1249552"/>
              <a:gd name="connsiteY3" fmla="*/ 0 h 395287"/>
              <a:gd name="connsiteX4" fmla="*/ 0 w 1249552"/>
              <a:gd name="connsiteY4" fmla="*/ 395287 h 395287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249552" h="395287">
                <a:moveTo>
                  <a:pt x="0" y="395287"/>
                </a:moveTo>
                <a:lnTo>
                  <a:pt x="1249552" y="395287"/>
                </a:lnTo>
                <a:lnTo>
                  <a:pt x="1249552" y="0"/>
                </a:lnTo>
                <a:lnTo>
                  <a:pt x="0" y="0"/>
                </a:lnTo>
                <a:lnTo>
                  <a:pt x="0" y="395287"/>
                </a:lnTo>
              </a:path>
            </a:pathLst>
          </a:custGeom>
          <a:solidFill>
            <a:srgbClr val="246E30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Freeform 3"/>
          <p:cNvSpPr/>
          <p:nvPr/>
        </p:nvSpPr>
        <p:spPr>
          <a:xfrm>
            <a:off x="1063866" y="2883661"/>
            <a:ext cx="1152537" cy="192151"/>
          </a:xfrm>
          <a:custGeom>
            <a:avLst/>
            <a:gdLst>
              <a:gd name="connsiteX0" fmla="*/ 1152537 w 1152537"/>
              <a:gd name="connsiteY0" fmla="*/ 192151 h 192151"/>
              <a:gd name="connsiteX1" fmla="*/ 1148473 w 1152537"/>
              <a:gd name="connsiteY1" fmla="*/ 190627 h 192151"/>
              <a:gd name="connsiteX2" fmla="*/ 1131963 w 1152537"/>
              <a:gd name="connsiteY2" fmla="*/ 187579 h 192151"/>
              <a:gd name="connsiteX3" fmla="*/ 1105166 w 1152537"/>
              <a:gd name="connsiteY3" fmla="*/ 183007 h 192151"/>
              <a:gd name="connsiteX4" fmla="*/ 1068209 w 1152537"/>
              <a:gd name="connsiteY4" fmla="*/ 176911 h 192151"/>
              <a:gd name="connsiteX5" fmla="*/ 1020838 w 1152537"/>
              <a:gd name="connsiteY5" fmla="*/ 169291 h 192151"/>
              <a:gd name="connsiteX6" fmla="*/ 965212 w 1152537"/>
              <a:gd name="connsiteY6" fmla="*/ 161670 h 192151"/>
              <a:gd name="connsiteX7" fmla="*/ 901458 w 1152537"/>
              <a:gd name="connsiteY7" fmla="*/ 155575 h 192151"/>
              <a:gd name="connsiteX8" fmla="*/ 829449 w 1152537"/>
              <a:gd name="connsiteY8" fmla="*/ 149479 h 192151"/>
              <a:gd name="connsiteX9" fmla="*/ 751217 w 1152537"/>
              <a:gd name="connsiteY9" fmla="*/ 144907 h 192151"/>
              <a:gd name="connsiteX10" fmla="*/ 664730 w 1152537"/>
              <a:gd name="connsiteY10" fmla="*/ 140335 h 192151"/>
              <a:gd name="connsiteX11" fmla="*/ 572147 w 1152537"/>
              <a:gd name="connsiteY11" fmla="*/ 140335 h 192151"/>
              <a:gd name="connsiteX12" fmla="*/ 479564 w 1152537"/>
              <a:gd name="connsiteY12" fmla="*/ 140335 h 192151"/>
              <a:gd name="connsiteX13" fmla="*/ 395109 w 1152537"/>
              <a:gd name="connsiteY13" fmla="*/ 144907 h 192151"/>
              <a:gd name="connsiteX14" fmla="*/ 317004 w 1152537"/>
              <a:gd name="connsiteY14" fmla="*/ 149479 h 192151"/>
              <a:gd name="connsiteX15" fmla="*/ 244868 w 1152537"/>
              <a:gd name="connsiteY15" fmla="*/ 155575 h 192151"/>
              <a:gd name="connsiteX16" fmla="*/ 183172 w 1152537"/>
              <a:gd name="connsiteY16" fmla="*/ 161670 h 192151"/>
              <a:gd name="connsiteX17" fmla="*/ 129666 w 1152537"/>
              <a:gd name="connsiteY17" fmla="*/ 169291 h 192151"/>
              <a:gd name="connsiteX18" fmla="*/ 84378 w 1152537"/>
              <a:gd name="connsiteY18" fmla="*/ 176911 h 192151"/>
              <a:gd name="connsiteX19" fmla="*/ 47332 w 1152537"/>
              <a:gd name="connsiteY19" fmla="*/ 183007 h 192151"/>
              <a:gd name="connsiteX20" fmla="*/ 20586 w 1152537"/>
              <a:gd name="connsiteY20" fmla="*/ 187579 h 192151"/>
              <a:gd name="connsiteX21" fmla="*/ 6172 w 1152537"/>
              <a:gd name="connsiteY21" fmla="*/ 190627 h 192151"/>
              <a:gd name="connsiteX22" fmla="*/ 0 w 1152537"/>
              <a:gd name="connsiteY22" fmla="*/ 192151 h 192151"/>
              <a:gd name="connsiteX23" fmla="*/ 0 w 1152537"/>
              <a:gd name="connsiteY23" fmla="*/ 47370 h 192151"/>
              <a:gd name="connsiteX24" fmla="*/ 576211 w 1152537"/>
              <a:gd name="connsiteY24" fmla="*/ 0 h 192151"/>
              <a:gd name="connsiteX25" fmla="*/ 1152537 w 1152537"/>
              <a:gd name="connsiteY25" fmla="*/ 47370 h 192151"/>
              <a:gd name="connsiteX26" fmla="*/ 1152537 w 1152537"/>
              <a:gd name="connsiteY26" fmla="*/ 192151 h 192151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  <a:cxn ang="11">
                <a:pos x="connsiteX11" y="connsiteY11"/>
              </a:cxn>
              <a:cxn ang="12">
                <a:pos x="connsiteX12" y="connsiteY12"/>
              </a:cxn>
              <a:cxn ang="13">
                <a:pos x="connsiteX13" y="connsiteY13"/>
              </a:cxn>
              <a:cxn ang="14">
                <a:pos x="connsiteX14" y="connsiteY14"/>
              </a:cxn>
              <a:cxn ang="15">
                <a:pos x="connsiteX15" y="connsiteY15"/>
              </a:cxn>
              <a:cxn ang="16">
                <a:pos x="connsiteX16" y="connsiteY16"/>
              </a:cxn>
              <a:cxn ang="17">
                <a:pos x="connsiteX17" y="connsiteY17"/>
              </a:cxn>
              <a:cxn ang="18">
                <a:pos x="connsiteX18" y="connsiteY18"/>
              </a:cxn>
              <a:cxn ang="19">
                <a:pos x="connsiteX19" y="connsiteY19"/>
              </a:cxn>
              <a:cxn ang="20">
                <a:pos x="connsiteX20" y="connsiteY20"/>
              </a:cxn>
              <a:cxn ang="21">
                <a:pos x="connsiteX21" y="connsiteY21"/>
              </a:cxn>
              <a:cxn ang="22">
                <a:pos x="connsiteX22" y="connsiteY22"/>
              </a:cxn>
              <a:cxn ang="23">
                <a:pos x="connsiteX23" y="connsiteY23"/>
              </a:cxn>
              <a:cxn ang="24">
                <a:pos x="connsiteX24" y="connsiteY24"/>
              </a:cxn>
              <a:cxn ang="25">
                <a:pos x="connsiteX25" y="connsiteY25"/>
              </a:cxn>
              <a:cxn ang="26">
                <a:pos x="connsiteX26" y="connsiteY26"/>
              </a:cxn>
            </a:cxnLst>
            <a:rect l="l" t="t" r="r" b="b"/>
            <a:pathLst>
              <a:path w="1152537" h="192151">
                <a:moveTo>
                  <a:pt x="1152537" y="192151"/>
                </a:moveTo>
                <a:lnTo>
                  <a:pt x="1148473" y="190627"/>
                </a:lnTo>
                <a:lnTo>
                  <a:pt x="1131963" y="187579"/>
                </a:lnTo>
                <a:lnTo>
                  <a:pt x="1105166" y="183007"/>
                </a:lnTo>
                <a:lnTo>
                  <a:pt x="1068209" y="176911"/>
                </a:lnTo>
                <a:lnTo>
                  <a:pt x="1020838" y="169291"/>
                </a:lnTo>
                <a:lnTo>
                  <a:pt x="965212" y="161670"/>
                </a:lnTo>
                <a:lnTo>
                  <a:pt x="901458" y="155575"/>
                </a:lnTo>
                <a:lnTo>
                  <a:pt x="829449" y="149479"/>
                </a:lnTo>
                <a:lnTo>
                  <a:pt x="751217" y="144907"/>
                </a:lnTo>
                <a:lnTo>
                  <a:pt x="664730" y="140335"/>
                </a:lnTo>
                <a:lnTo>
                  <a:pt x="572147" y="140335"/>
                </a:lnTo>
                <a:lnTo>
                  <a:pt x="479564" y="140335"/>
                </a:lnTo>
                <a:lnTo>
                  <a:pt x="395109" y="144907"/>
                </a:lnTo>
                <a:lnTo>
                  <a:pt x="317004" y="149479"/>
                </a:lnTo>
                <a:lnTo>
                  <a:pt x="244868" y="155575"/>
                </a:lnTo>
                <a:lnTo>
                  <a:pt x="183172" y="161670"/>
                </a:lnTo>
                <a:lnTo>
                  <a:pt x="129666" y="169291"/>
                </a:lnTo>
                <a:lnTo>
                  <a:pt x="84378" y="176911"/>
                </a:lnTo>
                <a:lnTo>
                  <a:pt x="47332" y="183007"/>
                </a:lnTo>
                <a:lnTo>
                  <a:pt x="20586" y="187579"/>
                </a:lnTo>
                <a:lnTo>
                  <a:pt x="6172" y="190627"/>
                </a:lnTo>
                <a:lnTo>
                  <a:pt x="0" y="192151"/>
                </a:lnTo>
                <a:lnTo>
                  <a:pt x="0" y="47370"/>
                </a:lnTo>
                <a:lnTo>
                  <a:pt x="576211" y="0"/>
                </a:lnTo>
                <a:lnTo>
                  <a:pt x="1152537" y="47370"/>
                </a:lnTo>
                <a:lnTo>
                  <a:pt x="1152537" y="192151"/>
                </a:lnTo>
              </a:path>
            </a:pathLst>
          </a:custGeom>
          <a:solidFill>
            <a:srgbClr val="D9D9D9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Freeform 3"/>
          <p:cNvSpPr/>
          <p:nvPr/>
        </p:nvSpPr>
        <p:spPr>
          <a:xfrm>
            <a:off x="1063866" y="3677411"/>
            <a:ext cx="1152537" cy="190500"/>
          </a:xfrm>
          <a:custGeom>
            <a:avLst/>
            <a:gdLst>
              <a:gd name="connsiteX0" fmla="*/ 1152537 w 1152537"/>
              <a:gd name="connsiteY0" fmla="*/ 190500 h 190500"/>
              <a:gd name="connsiteX1" fmla="*/ 1148473 w 1152537"/>
              <a:gd name="connsiteY1" fmla="*/ 188976 h 190500"/>
              <a:gd name="connsiteX2" fmla="*/ 1131963 w 1152537"/>
              <a:gd name="connsiteY2" fmla="*/ 185928 h 190500"/>
              <a:gd name="connsiteX3" fmla="*/ 1105166 w 1152537"/>
              <a:gd name="connsiteY3" fmla="*/ 181355 h 190500"/>
              <a:gd name="connsiteX4" fmla="*/ 1068209 w 1152537"/>
              <a:gd name="connsiteY4" fmla="*/ 175386 h 190500"/>
              <a:gd name="connsiteX5" fmla="*/ 1020838 w 1152537"/>
              <a:gd name="connsiteY5" fmla="*/ 167766 h 190500"/>
              <a:gd name="connsiteX6" fmla="*/ 965212 w 1152537"/>
              <a:gd name="connsiteY6" fmla="*/ 160273 h 190500"/>
              <a:gd name="connsiteX7" fmla="*/ 901458 w 1152537"/>
              <a:gd name="connsiteY7" fmla="*/ 154178 h 190500"/>
              <a:gd name="connsiteX8" fmla="*/ 829449 w 1152537"/>
              <a:gd name="connsiteY8" fmla="*/ 148209 h 190500"/>
              <a:gd name="connsiteX9" fmla="*/ 751217 w 1152537"/>
              <a:gd name="connsiteY9" fmla="*/ 143636 h 190500"/>
              <a:gd name="connsiteX10" fmla="*/ 664730 w 1152537"/>
              <a:gd name="connsiteY10" fmla="*/ 139065 h 190500"/>
              <a:gd name="connsiteX11" fmla="*/ 572147 w 1152537"/>
              <a:gd name="connsiteY11" fmla="*/ 139065 h 190500"/>
              <a:gd name="connsiteX12" fmla="*/ 479564 w 1152537"/>
              <a:gd name="connsiteY12" fmla="*/ 139065 h 190500"/>
              <a:gd name="connsiteX13" fmla="*/ 395109 w 1152537"/>
              <a:gd name="connsiteY13" fmla="*/ 143636 h 190500"/>
              <a:gd name="connsiteX14" fmla="*/ 317004 w 1152537"/>
              <a:gd name="connsiteY14" fmla="*/ 148209 h 190500"/>
              <a:gd name="connsiteX15" fmla="*/ 244868 w 1152537"/>
              <a:gd name="connsiteY15" fmla="*/ 154178 h 190500"/>
              <a:gd name="connsiteX16" fmla="*/ 183172 w 1152537"/>
              <a:gd name="connsiteY16" fmla="*/ 160273 h 190500"/>
              <a:gd name="connsiteX17" fmla="*/ 129666 w 1152537"/>
              <a:gd name="connsiteY17" fmla="*/ 167766 h 190500"/>
              <a:gd name="connsiteX18" fmla="*/ 84378 w 1152537"/>
              <a:gd name="connsiteY18" fmla="*/ 175386 h 190500"/>
              <a:gd name="connsiteX19" fmla="*/ 47332 w 1152537"/>
              <a:gd name="connsiteY19" fmla="*/ 181355 h 190500"/>
              <a:gd name="connsiteX20" fmla="*/ 20586 w 1152537"/>
              <a:gd name="connsiteY20" fmla="*/ 185928 h 190500"/>
              <a:gd name="connsiteX21" fmla="*/ 6172 w 1152537"/>
              <a:gd name="connsiteY21" fmla="*/ 188976 h 190500"/>
              <a:gd name="connsiteX22" fmla="*/ 0 w 1152537"/>
              <a:gd name="connsiteY22" fmla="*/ 190500 h 190500"/>
              <a:gd name="connsiteX23" fmla="*/ 0 w 1152537"/>
              <a:gd name="connsiteY23" fmla="*/ 46863 h 190500"/>
              <a:gd name="connsiteX24" fmla="*/ 576211 w 1152537"/>
              <a:gd name="connsiteY24" fmla="*/ 0 h 190500"/>
              <a:gd name="connsiteX25" fmla="*/ 1152537 w 1152537"/>
              <a:gd name="connsiteY25" fmla="*/ 46863 h 190500"/>
              <a:gd name="connsiteX26" fmla="*/ 1152537 w 1152537"/>
              <a:gd name="connsiteY26" fmla="*/ 190500 h 1905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  <a:cxn ang="11">
                <a:pos x="connsiteX11" y="connsiteY11"/>
              </a:cxn>
              <a:cxn ang="12">
                <a:pos x="connsiteX12" y="connsiteY12"/>
              </a:cxn>
              <a:cxn ang="13">
                <a:pos x="connsiteX13" y="connsiteY13"/>
              </a:cxn>
              <a:cxn ang="14">
                <a:pos x="connsiteX14" y="connsiteY14"/>
              </a:cxn>
              <a:cxn ang="15">
                <a:pos x="connsiteX15" y="connsiteY15"/>
              </a:cxn>
              <a:cxn ang="16">
                <a:pos x="connsiteX16" y="connsiteY16"/>
              </a:cxn>
              <a:cxn ang="17">
                <a:pos x="connsiteX17" y="connsiteY17"/>
              </a:cxn>
              <a:cxn ang="18">
                <a:pos x="connsiteX18" y="connsiteY18"/>
              </a:cxn>
              <a:cxn ang="19">
                <a:pos x="connsiteX19" y="connsiteY19"/>
              </a:cxn>
              <a:cxn ang="20">
                <a:pos x="connsiteX20" y="connsiteY20"/>
              </a:cxn>
              <a:cxn ang="21">
                <a:pos x="connsiteX21" y="connsiteY21"/>
              </a:cxn>
              <a:cxn ang="22">
                <a:pos x="connsiteX22" y="connsiteY22"/>
              </a:cxn>
              <a:cxn ang="23">
                <a:pos x="connsiteX23" y="connsiteY23"/>
              </a:cxn>
              <a:cxn ang="24">
                <a:pos x="connsiteX24" y="connsiteY24"/>
              </a:cxn>
              <a:cxn ang="25">
                <a:pos x="connsiteX25" y="connsiteY25"/>
              </a:cxn>
              <a:cxn ang="26">
                <a:pos x="connsiteX26" y="connsiteY26"/>
              </a:cxn>
            </a:cxnLst>
            <a:rect l="l" t="t" r="r" b="b"/>
            <a:pathLst>
              <a:path w="1152537" h="190500">
                <a:moveTo>
                  <a:pt x="1152537" y="190500"/>
                </a:moveTo>
                <a:lnTo>
                  <a:pt x="1148473" y="188976"/>
                </a:lnTo>
                <a:lnTo>
                  <a:pt x="1131963" y="185928"/>
                </a:lnTo>
                <a:lnTo>
                  <a:pt x="1105166" y="181355"/>
                </a:lnTo>
                <a:lnTo>
                  <a:pt x="1068209" y="175386"/>
                </a:lnTo>
                <a:lnTo>
                  <a:pt x="1020838" y="167766"/>
                </a:lnTo>
                <a:lnTo>
                  <a:pt x="965212" y="160273"/>
                </a:lnTo>
                <a:lnTo>
                  <a:pt x="901458" y="154178"/>
                </a:lnTo>
                <a:lnTo>
                  <a:pt x="829449" y="148209"/>
                </a:lnTo>
                <a:lnTo>
                  <a:pt x="751217" y="143636"/>
                </a:lnTo>
                <a:lnTo>
                  <a:pt x="664730" y="139065"/>
                </a:lnTo>
                <a:lnTo>
                  <a:pt x="572147" y="139065"/>
                </a:lnTo>
                <a:lnTo>
                  <a:pt x="479564" y="139065"/>
                </a:lnTo>
                <a:lnTo>
                  <a:pt x="395109" y="143636"/>
                </a:lnTo>
                <a:lnTo>
                  <a:pt x="317004" y="148209"/>
                </a:lnTo>
                <a:lnTo>
                  <a:pt x="244868" y="154178"/>
                </a:lnTo>
                <a:lnTo>
                  <a:pt x="183172" y="160273"/>
                </a:lnTo>
                <a:lnTo>
                  <a:pt x="129666" y="167766"/>
                </a:lnTo>
                <a:lnTo>
                  <a:pt x="84378" y="175386"/>
                </a:lnTo>
                <a:lnTo>
                  <a:pt x="47332" y="181355"/>
                </a:lnTo>
                <a:lnTo>
                  <a:pt x="20586" y="185928"/>
                </a:lnTo>
                <a:lnTo>
                  <a:pt x="6172" y="188976"/>
                </a:lnTo>
                <a:lnTo>
                  <a:pt x="0" y="190500"/>
                </a:lnTo>
                <a:lnTo>
                  <a:pt x="0" y="46863"/>
                </a:lnTo>
                <a:lnTo>
                  <a:pt x="576211" y="0"/>
                </a:lnTo>
                <a:lnTo>
                  <a:pt x="1152537" y="46863"/>
                </a:lnTo>
                <a:lnTo>
                  <a:pt x="1152537" y="190500"/>
                </a:lnTo>
              </a:path>
            </a:pathLst>
          </a:custGeom>
          <a:solidFill>
            <a:srgbClr val="D9D9D9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165100"/>
            <a:ext cx="825500" cy="622300"/>
          </a:xfrm>
          <a:prstGeom prst="rect">
            <a:avLst/>
          </a:prstGeom>
          <a:noFill/>
        </p:spPr>
      </p:pic>
      <p:pic>
        <p:nvPicPr>
          <p:cNvPr id="2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14400" y="2044700"/>
            <a:ext cx="1358900" cy="596900"/>
          </a:xfrm>
          <a:prstGeom prst="rect">
            <a:avLst/>
          </a:prstGeom>
          <a:noFill/>
        </p:spPr>
      </p:pic>
      <p:pic>
        <p:nvPicPr>
          <p:cNvPr id="26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4648200"/>
            <a:ext cx="2997200" cy="4699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1270000" y="63500"/>
            <a:ext cx="6121400" cy="16764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7800"/>
              </a:lnSpc>
              <a:tabLst>
                <a:tab pos="609600" algn="l"/>
                <a:tab pos="1193800" algn="l"/>
              </a:tabLst>
            </a:pPr>
            <a:r>
              <a:rPr lang="en-US" altLang="zh-CN" sz="6002" dirty="0" smtClean="0">
                <a:solidFill>
                  <a:srgbClr val="FFFFFF"/>
                </a:solidFill>
                <a:latin typeface="微软雅黑" pitchFamily="18" charset="0"/>
                <a:cs typeface="微软雅黑" pitchFamily="18" charset="0"/>
              </a:rPr>
              <a:t>5</a:t>
            </a:r>
            <a:r>
              <a:rPr lang="en-US" altLang="zh-CN" sz="279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795" b="1" dirty="0" smtClean="0">
                <a:solidFill>
                  <a:srgbClr val="FFFFFF"/>
                </a:solidFill>
                <a:latin typeface="微软雅黑" pitchFamily="18" charset="0"/>
                <a:cs typeface="微软雅黑" pitchFamily="18" charset="0"/>
              </a:rPr>
              <a:t>技术要求</a:t>
            </a:r>
          </a:p>
          <a:p>
            <a:pPr>
              <a:lnSpc>
                <a:spcPts val="2900"/>
              </a:lnSpc>
              <a:tabLst>
                <a:tab pos="609600" algn="l"/>
                <a:tab pos="1193800" algn="l"/>
              </a:tabLst>
            </a:pPr>
            <a:r>
              <a:rPr lang="en-US" altLang="zh-CN" dirty="0" smtClean="0"/>
              <a:t>	</a:t>
            </a:r>
            <a:r>
              <a:rPr lang="en-US" altLang="zh-CN" sz="2400" dirty="0" smtClean="0">
                <a:solidFill>
                  <a:srgbClr val="000000"/>
                </a:solidFill>
                <a:latin typeface="黑体" pitchFamily="18" charset="0"/>
                <a:cs typeface="黑体" pitchFamily="18" charset="0"/>
              </a:rPr>
              <a:t>上海市“一师一优课、一课一名师”活动</a:t>
            </a:r>
          </a:p>
          <a:p>
            <a:pPr>
              <a:lnSpc>
                <a:spcPts val="2400"/>
              </a:lnSpc>
              <a:tabLst>
                <a:tab pos="609600" algn="l"/>
                <a:tab pos="1193800" algn="l"/>
              </a:tabLst>
            </a:pPr>
            <a:r>
              <a:rPr lang="en-US" altLang="zh-CN" dirty="0" smtClean="0"/>
              <a:t>		</a:t>
            </a:r>
            <a:r>
              <a:rPr lang="en-US" altLang="zh-CN" sz="2004" dirty="0" smtClean="0">
                <a:solidFill>
                  <a:srgbClr val="FF0000"/>
                </a:solidFill>
                <a:latin typeface="黑体" pitchFamily="18" charset="0"/>
                <a:cs typeface="黑体" pitchFamily="18" charset="0"/>
              </a:rPr>
              <a:t>“优课”录像课例制作、上传技术要求</a:t>
            </a:r>
          </a:p>
        </p:txBody>
      </p:sp>
      <p:sp>
        <p:nvSpPr>
          <p:cNvPr id="27" name="TextBox 1"/>
          <p:cNvSpPr txBox="1"/>
          <p:nvPr/>
        </p:nvSpPr>
        <p:spPr>
          <a:xfrm>
            <a:off x="2325738" y="2044700"/>
            <a:ext cx="6523567" cy="2931572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>
              <a:lnSpc>
                <a:spcPts val="2000"/>
              </a:lnSpc>
              <a:tabLst>
                <a:tab pos="6197600" algn="l"/>
              </a:tabLst>
            </a:pPr>
            <a:r>
              <a:rPr lang="en-US" altLang="zh-CN" sz="1596" dirty="0" smtClean="0">
                <a:solidFill>
                  <a:srgbClr val="E46C0A"/>
                </a:solidFill>
                <a:latin typeface="Wingdings" pitchFamily="18" charset="0"/>
                <a:cs typeface="Wingdings" pitchFamily="18" charset="0"/>
              </a:rPr>
              <a:t></a:t>
            </a:r>
            <a:r>
              <a:rPr lang="en-US" altLang="zh-CN" sz="1596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1596" dirty="0" smtClean="0">
                <a:solidFill>
                  <a:srgbClr val="000000"/>
                </a:solidFill>
                <a:latin typeface="微软雅黑" pitchFamily="18" charset="0"/>
                <a:cs typeface="微软雅黑" pitchFamily="18" charset="0"/>
              </a:rPr>
              <a:t>“</a:t>
            </a:r>
            <a:r>
              <a:rPr lang="en-US" altLang="zh-CN" sz="1596" dirty="0" err="1">
                <a:solidFill>
                  <a:srgbClr val="000000"/>
                </a:solidFill>
                <a:latin typeface="微软雅黑" pitchFamily="18" charset="0"/>
                <a:cs typeface="微软雅黑" pitchFamily="18" charset="0"/>
              </a:rPr>
              <a:t>优课”</a:t>
            </a:r>
            <a:r>
              <a:rPr lang="en-US" altLang="zh-CN" sz="1596" dirty="0" err="1" smtClean="0">
                <a:solidFill>
                  <a:srgbClr val="000000"/>
                </a:solidFill>
                <a:latin typeface="微软雅黑" pitchFamily="18" charset="0"/>
                <a:cs typeface="微软雅黑" pitchFamily="18" charset="0"/>
              </a:rPr>
              <a:t>课例</a:t>
            </a:r>
            <a:r>
              <a:rPr lang="zh-CN" altLang="en-US" sz="1596" dirty="0" smtClean="0">
                <a:solidFill>
                  <a:srgbClr val="000000"/>
                </a:solidFill>
                <a:latin typeface="微软雅黑" pitchFamily="18" charset="0"/>
                <a:cs typeface="微软雅黑" pitchFamily="18" charset="0"/>
              </a:rPr>
              <a:t>结构：</a:t>
            </a:r>
            <a:r>
              <a:rPr lang="en-US" altLang="zh-CN" sz="1596" dirty="0" err="1" smtClean="0">
                <a:solidFill>
                  <a:srgbClr val="000000"/>
                </a:solidFill>
                <a:latin typeface="微软雅黑" pitchFamily="18" charset="0"/>
                <a:cs typeface="微软雅黑" pitchFamily="18" charset="0"/>
              </a:rPr>
              <a:t>课题、教师简介、教学目标、教学实录和片尾</a:t>
            </a:r>
            <a:endParaRPr lang="en-US" altLang="zh-CN" sz="1596" dirty="0" smtClean="0">
              <a:solidFill>
                <a:srgbClr val="000000"/>
              </a:solidFill>
              <a:latin typeface="微软雅黑" pitchFamily="18" charset="0"/>
              <a:cs typeface="微软雅黑" pitchFamily="18" charset="0"/>
            </a:endParaRPr>
          </a:p>
          <a:p>
            <a:pPr>
              <a:lnSpc>
                <a:spcPts val="2900"/>
              </a:lnSpc>
              <a:tabLst>
                <a:tab pos="6197600" algn="l"/>
              </a:tabLst>
            </a:pPr>
            <a:r>
              <a:rPr lang="en-US" altLang="zh-CN" sz="1596" dirty="0" smtClean="0">
                <a:solidFill>
                  <a:srgbClr val="E46C0A"/>
                </a:solidFill>
                <a:latin typeface="Wingdings" pitchFamily="18" charset="0"/>
                <a:cs typeface="Wingdings" pitchFamily="18" charset="0"/>
              </a:rPr>
              <a:t></a:t>
            </a:r>
            <a:r>
              <a:rPr lang="en-US" altLang="zh-CN" sz="1596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1596" dirty="0" smtClean="0">
                <a:solidFill>
                  <a:srgbClr val="000000"/>
                </a:solidFill>
                <a:latin typeface="微软雅黑" pitchFamily="18" charset="0"/>
                <a:cs typeface="微软雅黑" pitchFamily="18" charset="0"/>
              </a:rPr>
              <a:t>“优课”课例视频格式：</a:t>
            </a:r>
          </a:p>
          <a:p>
            <a:pPr>
              <a:lnSpc>
                <a:spcPts val="2800"/>
              </a:lnSpc>
              <a:tabLst>
                <a:tab pos="6197600" algn="l"/>
              </a:tabLst>
            </a:pPr>
            <a:r>
              <a:rPr lang="en-US" altLang="zh-CN" sz="1596" b="1" dirty="0" smtClean="0">
                <a:solidFill>
                  <a:srgbClr val="FF0000"/>
                </a:solidFill>
                <a:latin typeface="微软雅黑" pitchFamily="18" charset="0"/>
                <a:cs typeface="微软雅黑" pitchFamily="18" charset="0"/>
              </a:rPr>
              <a:t>A（</a:t>
            </a:r>
            <a:r>
              <a:rPr lang="en-US" altLang="zh-CN" sz="1596" b="1" dirty="0" smtClean="0">
                <a:solidFill>
                  <a:srgbClr val="0070C0"/>
                </a:solidFill>
                <a:latin typeface="微软雅黑" pitchFamily="18" charset="0"/>
                <a:cs typeface="微软雅黑" pitchFamily="18" charset="0"/>
              </a:rPr>
              <a:t>线下提交优课</a:t>
            </a:r>
            <a:r>
              <a:rPr lang="en-US" altLang="zh-CN" sz="1596" b="1" dirty="0" smtClean="0">
                <a:solidFill>
                  <a:srgbClr val="FF0000"/>
                </a:solidFill>
                <a:latin typeface="微软雅黑" pitchFamily="18" charset="0"/>
                <a:cs typeface="微软雅黑" pitchFamily="18" charset="0"/>
              </a:rPr>
              <a:t>）:</a:t>
            </a:r>
            <a:r>
              <a:rPr lang="en-US" altLang="zh-CN" sz="159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596" dirty="0" smtClean="0">
                <a:solidFill>
                  <a:srgbClr val="000000"/>
                </a:solidFill>
                <a:latin typeface="微软雅黑" pitchFamily="18" charset="0"/>
                <a:cs typeface="微软雅黑" pitchFamily="18" charset="0"/>
              </a:rPr>
              <a:t>高清MPEG-4、WMV等，1920*1080或</a:t>
            </a:r>
          </a:p>
          <a:p>
            <a:pPr>
              <a:lnSpc>
                <a:spcPts val="2800"/>
              </a:lnSpc>
              <a:tabLst>
                <a:tab pos="6197600" algn="l"/>
              </a:tabLst>
            </a:pPr>
            <a:r>
              <a:rPr lang="en-US" altLang="zh-CN" sz="1596" dirty="0" smtClean="0">
                <a:solidFill>
                  <a:srgbClr val="000000"/>
                </a:solidFill>
                <a:latin typeface="微软雅黑" pitchFamily="18" charset="0"/>
                <a:cs typeface="微软雅黑" pitchFamily="18" charset="0"/>
              </a:rPr>
              <a:t>1280*720，视频码流为</a:t>
            </a:r>
            <a:r>
              <a:rPr lang="en-US" altLang="zh-CN" sz="159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596" b="1" dirty="0" smtClean="0">
                <a:solidFill>
                  <a:srgbClr val="FF0000"/>
                </a:solidFill>
                <a:latin typeface="微软雅黑" pitchFamily="18" charset="0"/>
                <a:cs typeface="微软雅黑" pitchFamily="18" charset="0"/>
              </a:rPr>
              <a:t>10</a:t>
            </a:r>
            <a:r>
              <a:rPr lang="en-US" altLang="zh-CN" sz="159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596" b="1" dirty="0" smtClean="0">
                <a:solidFill>
                  <a:srgbClr val="FF0000"/>
                </a:solidFill>
                <a:latin typeface="微软雅黑" pitchFamily="18" charset="0"/>
                <a:cs typeface="微软雅黑" pitchFamily="18" charset="0"/>
              </a:rPr>
              <a:t>Mbit/s</a:t>
            </a:r>
            <a:r>
              <a:rPr lang="en-US" altLang="zh-CN" sz="1596" dirty="0" smtClean="0">
                <a:solidFill>
                  <a:srgbClr val="000000"/>
                </a:solidFill>
                <a:latin typeface="微软雅黑" pitchFamily="18" charset="0"/>
                <a:cs typeface="微软雅黑" pitchFamily="18" charset="0"/>
              </a:rPr>
              <a:t>，</a:t>
            </a:r>
            <a:r>
              <a:rPr lang="en-US" altLang="zh-CN" sz="1596" b="1" dirty="0" smtClean="0">
                <a:solidFill>
                  <a:srgbClr val="FF0000"/>
                </a:solidFill>
                <a:latin typeface="微软雅黑" pitchFamily="18" charset="0"/>
                <a:cs typeface="微软雅黑" pitchFamily="18" charset="0"/>
              </a:rPr>
              <a:t>帧速率为25帧/秒；</a:t>
            </a:r>
          </a:p>
          <a:p>
            <a:pPr>
              <a:lnSpc>
                <a:spcPts val="2800"/>
              </a:lnSpc>
              <a:tabLst>
                <a:tab pos="6197600" algn="l"/>
              </a:tabLst>
            </a:pPr>
            <a:r>
              <a:rPr lang="en-US" altLang="zh-CN" sz="1596" b="1" dirty="0" smtClean="0">
                <a:solidFill>
                  <a:srgbClr val="FF0000"/>
                </a:solidFill>
                <a:latin typeface="微软雅黑" pitchFamily="18" charset="0"/>
                <a:cs typeface="微软雅黑" pitchFamily="18" charset="0"/>
              </a:rPr>
              <a:t>B</a:t>
            </a:r>
            <a:r>
              <a:rPr lang="en-US" altLang="zh-CN" sz="159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596" b="1" dirty="0" smtClean="0">
                <a:solidFill>
                  <a:srgbClr val="FF0000"/>
                </a:solidFill>
                <a:latin typeface="微软雅黑" pitchFamily="18" charset="0"/>
                <a:cs typeface="微软雅黑" pitchFamily="18" charset="0"/>
              </a:rPr>
              <a:t>（</a:t>
            </a:r>
            <a:r>
              <a:rPr lang="en-US" altLang="zh-CN" sz="1596" b="1" dirty="0" smtClean="0">
                <a:solidFill>
                  <a:srgbClr val="0070C0"/>
                </a:solidFill>
                <a:latin typeface="微软雅黑" pitchFamily="18" charset="0"/>
                <a:cs typeface="微软雅黑" pitchFamily="18" charset="0"/>
              </a:rPr>
              <a:t>国家平台上传</a:t>
            </a:r>
            <a:r>
              <a:rPr lang="en-US" altLang="zh-CN" sz="1596" b="1" dirty="0" smtClean="0">
                <a:solidFill>
                  <a:srgbClr val="FF0000"/>
                </a:solidFill>
                <a:latin typeface="微软雅黑" pitchFamily="18" charset="0"/>
                <a:cs typeface="微软雅黑" pitchFamily="18" charset="0"/>
              </a:rPr>
              <a:t>）</a:t>
            </a:r>
            <a:r>
              <a:rPr lang="en-US" altLang="zh-CN" sz="159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596" b="1" dirty="0" smtClean="0">
                <a:solidFill>
                  <a:srgbClr val="FF0000"/>
                </a:solidFill>
                <a:latin typeface="微软雅黑" pitchFamily="18" charset="0"/>
                <a:cs typeface="微软雅黑" pitchFamily="18" charset="0"/>
              </a:rPr>
              <a:t>:</a:t>
            </a:r>
            <a:r>
              <a:rPr lang="en-US" altLang="zh-CN" sz="1596" dirty="0" smtClean="0">
                <a:solidFill>
                  <a:srgbClr val="000000"/>
                </a:solidFill>
                <a:latin typeface="微软雅黑" pitchFamily="18" charset="0"/>
                <a:cs typeface="微软雅黑" pitchFamily="18" charset="0"/>
              </a:rPr>
              <a:t>高清MPEG-4、WMV等，1920*1080或</a:t>
            </a:r>
          </a:p>
          <a:p>
            <a:pPr>
              <a:lnSpc>
                <a:spcPts val="2800"/>
              </a:lnSpc>
              <a:tabLst>
                <a:tab pos="6197600" algn="l"/>
              </a:tabLst>
            </a:pPr>
            <a:r>
              <a:rPr lang="en-US" altLang="zh-CN" sz="1596" dirty="0" smtClean="0">
                <a:solidFill>
                  <a:srgbClr val="000000"/>
                </a:solidFill>
                <a:latin typeface="微软雅黑" pitchFamily="18" charset="0"/>
                <a:cs typeface="微软雅黑" pitchFamily="18" charset="0"/>
              </a:rPr>
              <a:t>1280*720，视频码流为</a:t>
            </a:r>
            <a:r>
              <a:rPr lang="en-US" altLang="zh-CN" sz="159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596" b="1" dirty="0" smtClean="0">
                <a:solidFill>
                  <a:srgbClr val="FF0000"/>
                </a:solidFill>
                <a:latin typeface="微软雅黑" pitchFamily="18" charset="0"/>
                <a:cs typeface="微软雅黑" pitchFamily="18" charset="0"/>
              </a:rPr>
              <a:t>2</a:t>
            </a:r>
            <a:r>
              <a:rPr lang="en-US" altLang="zh-CN" sz="159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596" b="1" dirty="0" smtClean="0">
                <a:solidFill>
                  <a:srgbClr val="FF0000"/>
                </a:solidFill>
                <a:latin typeface="微软雅黑" pitchFamily="18" charset="0"/>
                <a:cs typeface="微软雅黑" pitchFamily="18" charset="0"/>
              </a:rPr>
              <a:t>Mbit/s</a:t>
            </a:r>
            <a:r>
              <a:rPr lang="en-US" altLang="zh-CN" sz="1596" dirty="0" smtClean="0">
                <a:solidFill>
                  <a:srgbClr val="000000"/>
                </a:solidFill>
                <a:latin typeface="微软雅黑" pitchFamily="18" charset="0"/>
                <a:cs typeface="微软雅黑" pitchFamily="18" charset="0"/>
              </a:rPr>
              <a:t>，</a:t>
            </a:r>
            <a:r>
              <a:rPr lang="en-US" altLang="zh-CN" sz="1596" b="1" dirty="0" smtClean="0">
                <a:solidFill>
                  <a:srgbClr val="FF0000"/>
                </a:solidFill>
                <a:latin typeface="微软雅黑" pitchFamily="18" charset="0"/>
                <a:cs typeface="微软雅黑" pitchFamily="18" charset="0"/>
              </a:rPr>
              <a:t>帧速率为25帧/秒。</a:t>
            </a:r>
          </a:p>
          <a:p>
            <a:pPr>
              <a:lnSpc>
                <a:spcPts val="2900"/>
              </a:lnSpc>
              <a:tabLst>
                <a:tab pos="6197600" algn="l"/>
              </a:tabLst>
            </a:pPr>
            <a:r>
              <a:rPr lang="en-US" altLang="zh-CN" sz="1596" dirty="0" smtClean="0">
                <a:solidFill>
                  <a:srgbClr val="E46C0A"/>
                </a:solidFill>
                <a:latin typeface="Wingdings" pitchFamily="18" charset="0"/>
                <a:cs typeface="Wingdings" pitchFamily="18" charset="0"/>
              </a:rPr>
              <a:t></a:t>
            </a:r>
            <a:r>
              <a:rPr lang="en-US" altLang="zh-CN" sz="1596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1596" dirty="0" smtClean="0">
                <a:solidFill>
                  <a:srgbClr val="000000"/>
                </a:solidFill>
                <a:latin typeface="微软雅黑" pitchFamily="18" charset="0"/>
                <a:cs typeface="微软雅黑" pitchFamily="18" charset="0"/>
              </a:rPr>
              <a:t>不得出现外挂的</a:t>
            </a:r>
            <a:r>
              <a:rPr lang="en-US" altLang="zh-CN" sz="1596" b="1" dirty="0" smtClean="0">
                <a:solidFill>
                  <a:srgbClr val="FF0000"/>
                </a:solidFill>
                <a:latin typeface="微软雅黑" pitchFamily="18" charset="0"/>
                <a:cs typeface="微软雅黑" pitchFamily="18" charset="0"/>
              </a:rPr>
              <a:t>广告LOGO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500"/>
              </a:lnSpc>
              <a:tabLst>
                <a:tab pos="6197600" algn="l"/>
              </a:tabLst>
            </a:pPr>
            <a:r>
              <a:rPr lang="en-US" altLang="zh-CN" dirty="0" smtClean="0"/>
              <a:t>	</a:t>
            </a:r>
            <a:r>
              <a:rPr lang="en-US" altLang="zh-CN" sz="1403" b="1" dirty="0" smtClean="0">
                <a:solidFill>
                  <a:srgbClr val="FFFFFF"/>
                </a:solidFill>
                <a:latin typeface="Calibri" pitchFamily="18" charset="0"/>
                <a:cs typeface="Calibri" pitchFamily="18" charset="0"/>
              </a:rPr>
              <a:t>18</a:t>
            </a:r>
          </a:p>
        </p:txBody>
      </p:sp>
      <p:sp>
        <p:nvSpPr>
          <p:cNvPr id="28" name="TextBox 1"/>
          <p:cNvSpPr txBox="1"/>
          <p:nvPr/>
        </p:nvSpPr>
        <p:spPr>
          <a:xfrm>
            <a:off x="1117600" y="2159000"/>
            <a:ext cx="914400" cy="9779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2300"/>
              </a:lnSpc>
              <a:tabLst>
                <a:tab pos="355600" algn="l"/>
              </a:tabLst>
            </a:pPr>
            <a:r>
              <a:rPr lang="en-US" altLang="zh-CN" dirty="0" smtClean="0"/>
              <a:t>	</a:t>
            </a:r>
            <a:r>
              <a:rPr lang="en-US" altLang="zh-CN" sz="1802" b="1" dirty="0" smtClean="0">
                <a:solidFill>
                  <a:srgbClr val="FFFFFF"/>
                </a:solidFill>
                <a:latin typeface="微软雅黑" pitchFamily="18" charset="0"/>
                <a:cs typeface="微软雅黑" pitchFamily="18" charset="0"/>
              </a:rPr>
              <a:t>②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2400"/>
              </a:lnSpc>
              <a:tabLst>
                <a:tab pos="355600" algn="l"/>
              </a:tabLst>
            </a:pPr>
            <a:r>
              <a:rPr lang="en-US" altLang="zh-CN" sz="1800" b="1" dirty="0" smtClean="0">
                <a:solidFill>
                  <a:srgbClr val="000000"/>
                </a:solidFill>
                <a:latin typeface="微软雅黑" pitchFamily="18" charset="0"/>
                <a:cs typeface="微软雅黑" pitchFamily="18" charset="0"/>
              </a:rPr>
              <a:t>后期要求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/>
          <p:nvPr/>
        </p:nvSpPr>
        <p:spPr>
          <a:xfrm>
            <a:off x="0" y="0"/>
            <a:ext cx="9144000" cy="5143500"/>
          </a:xfrm>
          <a:custGeom>
            <a:avLst/>
            <a:gdLst>
              <a:gd name="connsiteX0" fmla="*/ 0 w 9144000"/>
              <a:gd name="connsiteY0" fmla="*/ 5143500 h 5143500"/>
              <a:gd name="connsiteX1" fmla="*/ 9144000 w 9144000"/>
              <a:gd name="connsiteY1" fmla="*/ 5143500 h 5143500"/>
              <a:gd name="connsiteX2" fmla="*/ 9144000 w 9144000"/>
              <a:gd name="connsiteY2" fmla="*/ 0 h 5143500"/>
              <a:gd name="connsiteX3" fmla="*/ 0 w 9144000"/>
              <a:gd name="connsiteY3" fmla="*/ 0 h 5143500"/>
              <a:gd name="connsiteX4" fmla="*/ 0 w 9144000"/>
              <a:gd name="connsiteY4" fmla="*/ 5143500 h 51435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9144000" h="5143500">
                <a:moveTo>
                  <a:pt x="0" y="5143500"/>
                </a:moveTo>
                <a:lnTo>
                  <a:pt x="9144000" y="5143500"/>
                </a:lnTo>
                <a:lnTo>
                  <a:pt x="9144000" y="0"/>
                </a:lnTo>
                <a:lnTo>
                  <a:pt x="0" y="0"/>
                </a:lnTo>
                <a:lnTo>
                  <a:pt x="0" y="5143500"/>
                </a:ln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Freeform 3"/>
          <p:cNvSpPr/>
          <p:nvPr/>
        </p:nvSpPr>
        <p:spPr>
          <a:xfrm>
            <a:off x="3084576" y="1216025"/>
            <a:ext cx="393700" cy="393700"/>
          </a:xfrm>
          <a:custGeom>
            <a:avLst/>
            <a:gdLst>
              <a:gd name="connsiteX0" fmla="*/ 6350 w 393700"/>
              <a:gd name="connsiteY0" fmla="*/ 387350 h 393700"/>
              <a:gd name="connsiteX1" fmla="*/ 387350 w 393700"/>
              <a:gd name="connsiteY1" fmla="*/ 6350 h 3937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</a:cxnLst>
            <a:rect l="l" t="t" r="r" b="b"/>
            <a:pathLst>
              <a:path w="393700" h="393700">
                <a:moveTo>
                  <a:pt x="6350" y="387350"/>
                </a:moveTo>
                <a:lnTo>
                  <a:pt x="387350" y="6350"/>
                </a:lnTo>
              </a:path>
            </a:pathLst>
          </a:custGeom>
          <a:ln w="12700">
            <a:solidFill>
              <a:srgbClr val="000000">
                <a:alpha val="100000"/>
              </a:srgb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Freeform 3"/>
          <p:cNvSpPr/>
          <p:nvPr/>
        </p:nvSpPr>
        <p:spPr>
          <a:xfrm>
            <a:off x="3008376" y="3730625"/>
            <a:ext cx="469900" cy="317538"/>
          </a:xfrm>
          <a:custGeom>
            <a:avLst/>
            <a:gdLst>
              <a:gd name="connsiteX0" fmla="*/ 6350 w 469900"/>
              <a:gd name="connsiteY0" fmla="*/ 6350 h 317538"/>
              <a:gd name="connsiteX1" fmla="*/ 463550 w 469900"/>
              <a:gd name="connsiteY1" fmla="*/ 311187 h 317538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</a:cxnLst>
            <a:rect l="l" t="t" r="r" b="b"/>
            <a:pathLst>
              <a:path w="469900" h="317538">
                <a:moveTo>
                  <a:pt x="6350" y="6350"/>
                </a:moveTo>
                <a:lnTo>
                  <a:pt x="463550" y="311187"/>
                </a:lnTo>
              </a:path>
            </a:pathLst>
          </a:custGeom>
          <a:ln w="12700">
            <a:solidFill>
              <a:srgbClr val="000000">
                <a:alpha val="100000"/>
              </a:srgb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Freeform 3"/>
          <p:cNvSpPr/>
          <p:nvPr/>
        </p:nvSpPr>
        <p:spPr>
          <a:xfrm>
            <a:off x="3465576" y="1216025"/>
            <a:ext cx="622300" cy="25400"/>
          </a:xfrm>
          <a:custGeom>
            <a:avLst/>
            <a:gdLst>
              <a:gd name="connsiteX0" fmla="*/ 6350 w 622300"/>
              <a:gd name="connsiteY0" fmla="*/ 6350 h 25400"/>
              <a:gd name="connsiteX1" fmla="*/ 615950 w 622300"/>
              <a:gd name="connsiteY1" fmla="*/ 6350 h 254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</a:cxnLst>
            <a:rect l="l" t="t" r="r" b="b"/>
            <a:pathLst>
              <a:path w="622300" h="25400">
                <a:moveTo>
                  <a:pt x="6350" y="6350"/>
                </a:moveTo>
                <a:lnTo>
                  <a:pt x="615950" y="6350"/>
                </a:lnTo>
              </a:path>
            </a:pathLst>
          </a:custGeom>
          <a:ln w="12700">
            <a:solidFill>
              <a:srgbClr val="000000">
                <a:alpha val="100000"/>
              </a:srgb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Freeform 3"/>
          <p:cNvSpPr/>
          <p:nvPr/>
        </p:nvSpPr>
        <p:spPr>
          <a:xfrm>
            <a:off x="3465576" y="4035462"/>
            <a:ext cx="622300" cy="25400"/>
          </a:xfrm>
          <a:custGeom>
            <a:avLst/>
            <a:gdLst>
              <a:gd name="connsiteX0" fmla="*/ 6350 w 622300"/>
              <a:gd name="connsiteY0" fmla="*/ 6350 h 25400"/>
              <a:gd name="connsiteX1" fmla="*/ 615950 w 622300"/>
              <a:gd name="connsiteY1" fmla="*/ 6350 h 254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</a:cxnLst>
            <a:rect l="l" t="t" r="r" b="b"/>
            <a:pathLst>
              <a:path w="622300" h="25400">
                <a:moveTo>
                  <a:pt x="6350" y="6350"/>
                </a:moveTo>
                <a:lnTo>
                  <a:pt x="615950" y="6350"/>
                </a:lnTo>
              </a:path>
            </a:pathLst>
          </a:custGeom>
          <a:ln w="12700">
            <a:solidFill>
              <a:srgbClr val="000000">
                <a:alpha val="100000"/>
              </a:srgb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Freeform 3"/>
          <p:cNvSpPr/>
          <p:nvPr/>
        </p:nvSpPr>
        <p:spPr>
          <a:xfrm>
            <a:off x="3389376" y="1901825"/>
            <a:ext cx="698500" cy="25400"/>
          </a:xfrm>
          <a:custGeom>
            <a:avLst/>
            <a:gdLst>
              <a:gd name="connsiteX0" fmla="*/ 6350 w 698500"/>
              <a:gd name="connsiteY0" fmla="*/ 6350 h 25400"/>
              <a:gd name="connsiteX1" fmla="*/ 692150 w 698500"/>
              <a:gd name="connsiteY1" fmla="*/ 6350 h 254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</a:cxnLst>
            <a:rect l="l" t="t" r="r" b="b"/>
            <a:pathLst>
              <a:path w="698500" h="25400">
                <a:moveTo>
                  <a:pt x="6350" y="6350"/>
                </a:moveTo>
                <a:lnTo>
                  <a:pt x="692150" y="6350"/>
                </a:lnTo>
              </a:path>
            </a:pathLst>
          </a:custGeom>
          <a:ln w="12700">
            <a:solidFill>
              <a:srgbClr val="000000">
                <a:alpha val="100000"/>
              </a:srgb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Freeform 3"/>
          <p:cNvSpPr/>
          <p:nvPr/>
        </p:nvSpPr>
        <p:spPr>
          <a:xfrm>
            <a:off x="3465576" y="2608326"/>
            <a:ext cx="622300" cy="25400"/>
          </a:xfrm>
          <a:custGeom>
            <a:avLst/>
            <a:gdLst>
              <a:gd name="connsiteX0" fmla="*/ 6350 w 622300"/>
              <a:gd name="connsiteY0" fmla="*/ 6350 h 25400"/>
              <a:gd name="connsiteX1" fmla="*/ 615950 w 622300"/>
              <a:gd name="connsiteY1" fmla="*/ 6350 h 254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</a:cxnLst>
            <a:rect l="l" t="t" r="r" b="b"/>
            <a:pathLst>
              <a:path w="622300" h="25400">
                <a:moveTo>
                  <a:pt x="6350" y="6350"/>
                </a:moveTo>
                <a:lnTo>
                  <a:pt x="615950" y="6350"/>
                </a:lnTo>
              </a:path>
            </a:pathLst>
          </a:custGeom>
          <a:ln w="12700">
            <a:solidFill>
              <a:srgbClr val="000000">
                <a:alpha val="100000"/>
              </a:srgb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Freeform 3"/>
          <p:cNvSpPr/>
          <p:nvPr/>
        </p:nvSpPr>
        <p:spPr>
          <a:xfrm>
            <a:off x="3389376" y="3349625"/>
            <a:ext cx="698500" cy="25400"/>
          </a:xfrm>
          <a:custGeom>
            <a:avLst/>
            <a:gdLst>
              <a:gd name="connsiteX0" fmla="*/ 6350 w 698500"/>
              <a:gd name="connsiteY0" fmla="*/ 6350 h 25400"/>
              <a:gd name="connsiteX1" fmla="*/ 692150 w 698500"/>
              <a:gd name="connsiteY1" fmla="*/ 6350 h 254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</a:cxnLst>
            <a:rect l="l" t="t" r="r" b="b"/>
            <a:pathLst>
              <a:path w="698500" h="25400">
                <a:moveTo>
                  <a:pt x="6350" y="6350"/>
                </a:moveTo>
                <a:lnTo>
                  <a:pt x="692150" y="6350"/>
                </a:lnTo>
              </a:path>
            </a:pathLst>
          </a:custGeom>
          <a:ln w="12700">
            <a:solidFill>
              <a:srgbClr val="000000">
                <a:alpha val="100000"/>
              </a:srgb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Freeform 3"/>
          <p:cNvSpPr/>
          <p:nvPr/>
        </p:nvSpPr>
        <p:spPr>
          <a:xfrm>
            <a:off x="4157726" y="984250"/>
            <a:ext cx="3232150" cy="476250"/>
          </a:xfrm>
          <a:custGeom>
            <a:avLst/>
            <a:gdLst>
              <a:gd name="connsiteX0" fmla="*/ 9525 w 3232150"/>
              <a:gd name="connsiteY0" fmla="*/ 238125 h 476250"/>
              <a:gd name="connsiteX1" fmla="*/ 238125 w 3232150"/>
              <a:gd name="connsiteY1" fmla="*/ 9525 h 476250"/>
              <a:gd name="connsiteX2" fmla="*/ 2994025 w 3232150"/>
              <a:gd name="connsiteY2" fmla="*/ 9525 h 476250"/>
              <a:gd name="connsiteX3" fmla="*/ 3222625 w 3232150"/>
              <a:gd name="connsiteY3" fmla="*/ 238125 h 476250"/>
              <a:gd name="connsiteX4" fmla="*/ 3222625 w 3232150"/>
              <a:gd name="connsiteY4" fmla="*/ 238125 h 476250"/>
              <a:gd name="connsiteX5" fmla="*/ 2994025 w 3232150"/>
              <a:gd name="connsiteY5" fmla="*/ 466725 h 476250"/>
              <a:gd name="connsiteX6" fmla="*/ 238125 w 3232150"/>
              <a:gd name="connsiteY6" fmla="*/ 466725 h 476250"/>
              <a:gd name="connsiteX7" fmla="*/ 9525 w 3232150"/>
              <a:gd name="connsiteY7" fmla="*/ 238125 h 47625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</a:cxnLst>
            <a:rect l="l" t="t" r="r" b="b"/>
            <a:pathLst>
              <a:path w="3232150" h="476250">
                <a:moveTo>
                  <a:pt x="9525" y="238125"/>
                </a:moveTo>
                <a:cubicBezTo>
                  <a:pt x="9525" y="111886"/>
                  <a:pt x="111886" y="9525"/>
                  <a:pt x="238125" y="9525"/>
                </a:cubicBezTo>
                <a:lnTo>
                  <a:pt x="2994025" y="9525"/>
                </a:lnTo>
                <a:cubicBezTo>
                  <a:pt x="3120263" y="9525"/>
                  <a:pt x="3222625" y="111886"/>
                  <a:pt x="3222625" y="238125"/>
                </a:cubicBezTo>
                <a:lnTo>
                  <a:pt x="3222625" y="238125"/>
                </a:lnTo>
                <a:cubicBezTo>
                  <a:pt x="3222625" y="364363"/>
                  <a:pt x="3120263" y="466725"/>
                  <a:pt x="2994025" y="466725"/>
                </a:cubicBezTo>
                <a:lnTo>
                  <a:pt x="238125" y="466725"/>
                </a:lnTo>
                <a:cubicBezTo>
                  <a:pt x="111886" y="466725"/>
                  <a:pt x="9525" y="364363"/>
                  <a:pt x="9525" y="238125"/>
                </a:cubicBezTo>
              </a:path>
            </a:pathLst>
          </a:custGeom>
          <a:solidFill>
            <a:srgbClr val="000000">
              <a:alpha val="0"/>
            </a:srgbClr>
          </a:solidFill>
          <a:ln w="12700">
            <a:solidFill>
              <a:srgbClr val="000000">
                <a:alpha val="100000"/>
              </a:srgb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Freeform 3"/>
          <p:cNvSpPr/>
          <p:nvPr/>
        </p:nvSpPr>
        <p:spPr>
          <a:xfrm>
            <a:off x="4072001" y="1089025"/>
            <a:ext cx="247650" cy="247650"/>
          </a:xfrm>
          <a:custGeom>
            <a:avLst/>
            <a:gdLst>
              <a:gd name="connsiteX0" fmla="*/ 9525 w 247650"/>
              <a:gd name="connsiteY0" fmla="*/ 123825 h 247650"/>
              <a:gd name="connsiteX1" fmla="*/ 123825 w 247650"/>
              <a:gd name="connsiteY1" fmla="*/ 9525 h 247650"/>
              <a:gd name="connsiteX2" fmla="*/ 238125 w 247650"/>
              <a:gd name="connsiteY2" fmla="*/ 123825 h 247650"/>
              <a:gd name="connsiteX3" fmla="*/ 123825 w 247650"/>
              <a:gd name="connsiteY3" fmla="*/ 238125 h 247650"/>
              <a:gd name="connsiteX4" fmla="*/ 9525 w 247650"/>
              <a:gd name="connsiteY4" fmla="*/ 123825 h 24765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247650" h="247650">
                <a:moveTo>
                  <a:pt x="9525" y="123825"/>
                </a:moveTo>
                <a:cubicBezTo>
                  <a:pt x="9525" y="60705"/>
                  <a:pt x="60705" y="9525"/>
                  <a:pt x="123825" y="9525"/>
                </a:cubicBezTo>
                <a:cubicBezTo>
                  <a:pt x="186944" y="9525"/>
                  <a:pt x="238125" y="60705"/>
                  <a:pt x="238125" y="123825"/>
                </a:cubicBezTo>
                <a:cubicBezTo>
                  <a:pt x="238125" y="186944"/>
                  <a:pt x="186944" y="238125"/>
                  <a:pt x="123825" y="238125"/>
                </a:cubicBezTo>
                <a:cubicBezTo>
                  <a:pt x="60705" y="238125"/>
                  <a:pt x="9525" y="186944"/>
                  <a:pt x="9525" y="123825"/>
                </a:cubicBezTo>
              </a:path>
            </a:pathLst>
          </a:custGeom>
          <a:solidFill>
            <a:srgbClr val="000000">
              <a:alpha val="0"/>
            </a:srgbClr>
          </a:solidFill>
          <a:ln w="127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Freeform 3"/>
          <p:cNvSpPr/>
          <p:nvPr/>
        </p:nvSpPr>
        <p:spPr>
          <a:xfrm>
            <a:off x="4157726" y="1708150"/>
            <a:ext cx="3232150" cy="476250"/>
          </a:xfrm>
          <a:custGeom>
            <a:avLst/>
            <a:gdLst>
              <a:gd name="connsiteX0" fmla="*/ 9525 w 3232150"/>
              <a:gd name="connsiteY0" fmla="*/ 238125 h 476250"/>
              <a:gd name="connsiteX1" fmla="*/ 238125 w 3232150"/>
              <a:gd name="connsiteY1" fmla="*/ 9525 h 476250"/>
              <a:gd name="connsiteX2" fmla="*/ 2994025 w 3232150"/>
              <a:gd name="connsiteY2" fmla="*/ 9525 h 476250"/>
              <a:gd name="connsiteX3" fmla="*/ 3222625 w 3232150"/>
              <a:gd name="connsiteY3" fmla="*/ 238125 h 476250"/>
              <a:gd name="connsiteX4" fmla="*/ 3222625 w 3232150"/>
              <a:gd name="connsiteY4" fmla="*/ 238125 h 476250"/>
              <a:gd name="connsiteX5" fmla="*/ 2994025 w 3232150"/>
              <a:gd name="connsiteY5" fmla="*/ 466725 h 476250"/>
              <a:gd name="connsiteX6" fmla="*/ 238125 w 3232150"/>
              <a:gd name="connsiteY6" fmla="*/ 466725 h 476250"/>
              <a:gd name="connsiteX7" fmla="*/ 9525 w 3232150"/>
              <a:gd name="connsiteY7" fmla="*/ 238125 h 47625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</a:cxnLst>
            <a:rect l="l" t="t" r="r" b="b"/>
            <a:pathLst>
              <a:path w="3232150" h="476250">
                <a:moveTo>
                  <a:pt x="9525" y="238125"/>
                </a:moveTo>
                <a:cubicBezTo>
                  <a:pt x="9525" y="111886"/>
                  <a:pt x="111886" y="9525"/>
                  <a:pt x="238125" y="9525"/>
                </a:cubicBezTo>
                <a:lnTo>
                  <a:pt x="2994025" y="9525"/>
                </a:lnTo>
                <a:cubicBezTo>
                  <a:pt x="3120263" y="9525"/>
                  <a:pt x="3222625" y="111886"/>
                  <a:pt x="3222625" y="238125"/>
                </a:cubicBezTo>
                <a:lnTo>
                  <a:pt x="3222625" y="238125"/>
                </a:lnTo>
                <a:cubicBezTo>
                  <a:pt x="3222625" y="364363"/>
                  <a:pt x="3120263" y="466725"/>
                  <a:pt x="2994025" y="466725"/>
                </a:cubicBezTo>
                <a:lnTo>
                  <a:pt x="238125" y="466725"/>
                </a:lnTo>
                <a:cubicBezTo>
                  <a:pt x="111886" y="466725"/>
                  <a:pt x="9525" y="364363"/>
                  <a:pt x="9525" y="238125"/>
                </a:cubicBezTo>
              </a:path>
            </a:pathLst>
          </a:custGeom>
          <a:solidFill>
            <a:srgbClr val="000000">
              <a:alpha val="0"/>
            </a:srgbClr>
          </a:solidFill>
          <a:ln w="12700">
            <a:solidFill>
              <a:srgbClr val="000000">
                <a:alpha val="100000"/>
              </a:srgb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Freeform 3"/>
          <p:cNvSpPr/>
          <p:nvPr/>
        </p:nvSpPr>
        <p:spPr>
          <a:xfrm>
            <a:off x="4072001" y="1803400"/>
            <a:ext cx="247650" cy="247650"/>
          </a:xfrm>
          <a:custGeom>
            <a:avLst/>
            <a:gdLst>
              <a:gd name="connsiteX0" fmla="*/ 9525 w 247650"/>
              <a:gd name="connsiteY0" fmla="*/ 123825 h 247650"/>
              <a:gd name="connsiteX1" fmla="*/ 123825 w 247650"/>
              <a:gd name="connsiteY1" fmla="*/ 9525 h 247650"/>
              <a:gd name="connsiteX2" fmla="*/ 238125 w 247650"/>
              <a:gd name="connsiteY2" fmla="*/ 123825 h 247650"/>
              <a:gd name="connsiteX3" fmla="*/ 123825 w 247650"/>
              <a:gd name="connsiteY3" fmla="*/ 238125 h 247650"/>
              <a:gd name="connsiteX4" fmla="*/ 9525 w 247650"/>
              <a:gd name="connsiteY4" fmla="*/ 123825 h 24765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247650" h="247650">
                <a:moveTo>
                  <a:pt x="9525" y="123825"/>
                </a:moveTo>
                <a:cubicBezTo>
                  <a:pt x="9525" y="60705"/>
                  <a:pt x="60705" y="9525"/>
                  <a:pt x="123825" y="9525"/>
                </a:cubicBezTo>
                <a:cubicBezTo>
                  <a:pt x="186944" y="9525"/>
                  <a:pt x="238125" y="60705"/>
                  <a:pt x="238125" y="123825"/>
                </a:cubicBezTo>
                <a:cubicBezTo>
                  <a:pt x="238125" y="186944"/>
                  <a:pt x="186944" y="238125"/>
                  <a:pt x="123825" y="238125"/>
                </a:cubicBezTo>
                <a:cubicBezTo>
                  <a:pt x="60705" y="238125"/>
                  <a:pt x="9525" y="186944"/>
                  <a:pt x="9525" y="123825"/>
                </a:cubicBezTo>
              </a:path>
            </a:pathLst>
          </a:custGeom>
          <a:solidFill>
            <a:srgbClr val="000000">
              <a:alpha val="0"/>
            </a:srgbClr>
          </a:solidFill>
          <a:ln w="127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Freeform 3"/>
          <p:cNvSpPr/>
          <p:nvPr/>
        </p:nvSpPr>
        <p:spPr>
          <a:xfrm>
            <a:off x="4157726" y="2403475"/>
            <a:ext cx="3232150" cy="476250"/>
          </a:xfrm>
          <a:custGeom>
            <a:avLst/>
            <a:gdLst>
              <a:gd name="connsiteX0" fmla="*/ 9525 w 3232150"/>
              <a:gd name="connsiteY0" fmla="*/ 238125 h 476250"/>
              <a:gd name="connsiteX1" fmla="*/ 238125 w 3232150"/>
              <a:gd name="connsiteY1" fmla="*/ 9525 h 476250"/>
              <a:gd name="connsiteX2" fmla="*/ 2994025 w 3232150"/>
              <a:gd name="connsiteY2" fmla="*/ 9525 h 476250"/>
              <a:gd name="connsiteX3" fmla="*/ 3222625 w 3232150"/>
              <a:gd name="connsiteY3" fmla="*/ 238125 h 476250"/>
              <a:gd name="connsiteX4" fmla="*/ 3222625 w 3232150"/>
              <a:gd name="connsiteY4" fmla="*/ 238125 h 476250"/>
              <a:gd name="connsiteX5" fmla="*/ 2994025 w 3232150"/>
              <a:gd name="connsiteY5" fmla="*/ 466725 h 476250"/>
              <a:gd name="connsiteX6" fmla="*/ 238125 w 3232150"/>
              <a:gd name="connsiteY6" fmla="*/ 466725 h 476250"/>
              <a:gd name="connsiteX7" fmla="*/ 9525 w 3232150"/>
              <a:gd name="connsiteY7" fmla="*/ 238125 h 47625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</a:cxnLst>
            <a:rect l="l" t="t" r="r" b="b"/>
            <a:pathLst>
              <a:path w="3232150" h="476250">
                <a:moveTo>
                  <a:pt x="9525" y="238125"/>
                </a:moveTo>
                <a:cubicBezTo>
                  <a:pt x="9525" y="111886"/>
                  <a:pt x="111886" y="9525"/>
                  <a:pt x="238125" y="9525"/>
                </a:cubicBezTo>
                <a:lnTo>
                  <a:pt x="2994025" y="9525"/>
                </a:lnTo>
                <a:cubicBezTo>
                  <a:pt x="3120263" y="9525"/>
                  <a:pt x="3222625" y="111886"/>
                  <a:pt x="3222625" y="238125"/>
                </a:cubicBezTo>
                <a:lnTo>
                  <a:pt x="3222625" y="238125"/>
                </a:lnTo>
                <a:cubicBezTo>
                  <a:pt x="3222625" y="364363"/>
                  <a:pt x="3120263" y="466725"/>
                  <a:pt x="2994025" y="466725"/>
                </a:cubicBezTo>
                <a:lnTo>
                  <a:pt x="238125" y="466725"/>
                </a:lnTo>
                <a:cubicBezTo>
                  <a:pt x="111886" y="466725"/>
                  <a:pt x="9525" y="364363"/>
                  <a:pt x="9525" y="238125"/>
                </a:cubicBezTo>
              </a:path>
            </a:pathLst>
          </a:custGeom>
          <a:solidFill>
            <a:srgbClr val="000000">
              <a:alpha val="0"/>
            </a:srgbClr>
          </a:solidFill>
          <a:ln w="12700">
            <a:solidFill>
              <a:srgbClr val="000000">
                <a:alpha val="100000"/>
              </a:srgb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Freeform 3"/>
          <p:cNvSpPr/>
          <p:nvPr/>
        </p:nvSpPr>
        <p:spPr>
          <a:xfrm>
            <a:off x="4072001" y="2508250"/>
            <a:ext cx="247650" cy="247650"/>
          </a:xfrm>
          <a:custGeom>
            <a:avLst/>
            <a:gdLst>
              <a:gd name="connsiteX0" fmla="*/ 9525 w 247650"/>
              <a:gd name="connsiteY0" fmla="*/ 123825 h 247650"/>
              <a:gd name="connsiteX1" fmla="*/ 123825 w 247650"/>
              <a:gd name="connsiteY1" fmla="*/ 9525 h 247650"/>
              <a:gd name="connsiteX2" fmla="*/ 238125 w 247650"/>
              <a:gd name="connsiteY2" fmla="*/ 123825 h 247650"/>
              <a:gd name="connsiteX3" fmla="*/ 123825 w 247650"/>
              <a:gd name="connsiteY3" fmla="*/ 238125 h 247650"/>
              <a:gd name="connsiteX4" fmla="*/ 9525 w 247650"/>
              <a:gd name="connsiteY4" fmla="*/ 123825 h 24765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247650" h="247650">
                <a:moveTo>
                  <a:pt x="9525" y="123825"/>
                </a:moveTo>
                <a:cubicBezTo>
                  <a:pt x="9525" y="60705"/>
                  <a:pt x="60705" y="9525"/>
                  <a:pt x="123825" y="9525"/>
                </a:cubicBezTo>
                <a:cubicBezTo>
                  <a:pt x="186944" y="9525"/>
                  <a:pt x="238125" y="60705"/>
                  <a:pt x="238125" y="123825"/>
                </a:cubicBezTo>
                <a:cubicBezTo>
                  <a:pt x="238125" y="186944"/>
                  <a:pt x="186944" y="238125"/>
                  <a:pt x="123825" y="238125"/>
                </a:cubicBezTo>
                <a:cubicBezTo>
                  <a:pt x="60705" y="238125"/>
                  <a:pt x="9525" y="186944"/>
                  <a:pt x="9525" y="123825"/>
                </a:cubicBezTo>
              </a:path>
            </a:pathLst>
          </a:custGeom>
          <a:solidFill>
            <a:srgbClr val="000000">
              <a:alpha val="0"/>
            </a:srgbClr>
          </a:solidFill>
          <a:ln w="127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Freeform 3"/>
          <p:cNvSpPr/>
          <p:nvPr/>
        </p:nvSpPr>
        <p:spPr>
          <a:xfrm>
            <a:off x="4157726" y="3108325"/>
            <a:ext cx="3232150" cy="476250"/>
          </a:xfrm>
          <a:custGeom>
            <a:avLst/>
            <a:gdLst>
              <a:gd name="connsiteX0" fmla="*/ 9525 w 3232150"/>
              <a:gd name="connsiteY0" fmla="*/ 238125 h 476250"/>
              <a:gd name="connsiteX1" fmla="*/ 238125 w 3232150"/>
              <a:gd name="connsiteY1" fmla="*/ 9525 h 476250"/>
              <a:gd name="connsiteX2" fmla="*/ 2994025 w 3232150"/>
              <a:gd name="connsiteY2" fmla="*/ 9525 h 476250"/>
              <a:gd name="connsiteX3" fmla="*/ 3222625 w 3232150"/>
              <a:gd name="connsiteY3" fmla="*/ 238125 h 476250"/>
              <a:gd name="connsiteX4" fmla="*/ 3222625 w 3232150"/>
              <a:gd name="connsiteY4" fmla="*/ 238125 h 476250"/>
              <a:gd name="connsiteX5" fmla="*/ 2994025 w 3232150"/>
              <a:gd name="connsiteY5" fmla="*/ 466725 h 476250"/>
              <a:gd name="connsiteX6" fmla="*/ 238125 w 3232150"/>
              <a:gd name="connsiteY6" fmla="*/ 466725 h 476250"/>
              <a:gd name="connsiteX7" fmla="*/ 9525 w 3232150"/>
              <a:gd name="connsiteY7" fmla="*/ 238125 h 47625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</a:cxnLst>
            <a:rect l="l" t="t" r="r" b="b"/>
            <a:pathLst>
              <a:path w="3232150" h="476250">
                <a:moveTo>
                  <a:pt x="9525" y="238125"/>
                </a:moveTo>
                <a:cubicBezTo>
                  <a:pt x="9525" y="111886"/>
                  <a:pt x="111886" y="9525"/>
                  <a:pt x="238125" y="9525"/>
                </a:cubicBezTo>
                <a:lnTo>
                  <a:pt x="2994025" y="9525"/>
                </a:lnTo>
                <a:cubicBezTo>
                  <a:pt x="3120263" y="9525"/>
                  <a:pt x="3222625" y="111886"/>
                  <a:pt x="3222625" y="238125"/>
                </a:cubicBezTo>
                <a:lnTo>
                  <a:pt x="3222625" y="238125"/>
                </a:lnTo>
                <a:cubicBezTo>
                  <a:pt x="3222625" y="364363"/>
                  <a:pt x="3120263" y="466725"/>
                  <a:pt x="2994025" y="466725"/>
                </a:cubicBezTo>
                <a:lnTo>
                  <a:pt x="238125" y="466725"/>
                </a:lnTo>
                <a:cubicBezTo>
                  <a:pt x="111886" y="466725"/>
                  <a:pt x="9525" y="364363"/>
                  <a:pt x="9525" y="238125"/>
                </a:cubicBezTo>
              </a:path>
            </a:pathLst>
          </a:custGeom>
          <a:solidFill>
            <a:srgbClr val="000000">
              <a:alpha val="0"/>
            </a:srgbClr>
          </a:solidFill>
          <a:ln w="12700">
            <a:solidFill>
              <a:srgbClr val="000000">
                <a:alpha val="100000"/>
              </a:srgb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Freeform 3"/>
          <p:cNvSpPr/>
          <p:nvPr/>
        </p:nvSpPr>
        <p:spPr>
          <a:xfrm>
            <a:off x="4072001" y="3217926"/>
            <a:ext cx="247650" cy="247650"/>
          </a:xfrm>
          <a:custGeom>
            <a:avLst/>
            <a:gdLst>
              <a:gd name="connsiteX0" fmla="*/ 9525 w 247650"/>
              <a:gd name="connsiteY0" fmla="*/ 123825 h 247650"/>
              <a:gd name="connsiteX1" fmla="*/ 123825 w 247650"/>
              <a:gd name="connsiteY1" fmla="*/ 9525 h 247650"/>
              <a:gd name="connsiteX2" fmla="*/ 238125 w 247650"/>
              <a:gd name="connsiteY2" fmla="*/ 123825 h 247650"/>
              <a:gd name="connsiteX3" fmla="*/ 123825 w 247650"/>
              <a:gd name="connsiteY3" fmla="*/ 238125 h 247650"/>
              <a:gd name="connsiteX4" fmla="*/ 9525 w 247650"/>
              <a:gd name="connsiteY4" fmla="*/ 123825 h 24765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247650" h="247650">
                <a:moveTo>
                  <a:pt x="9525" y="123825"/>
                </a:moveTo>
                <a:cubicBezTo>
                  <a:pt x="9525" y="60705"/>
                  <a:pt x="60705" y="9525"/>
                  <a:pt x="123825" y="9525"/>
                </a:cubicBezTo>
                <a:cubicBezTo>
                  <a:pt x="186944" y="9525"/>
                  <a:pt x="238125" y="60705"/>
                  <a:pt x="238125" y="123825"/>
                </a:cubicBezTo>
                <a:cubicBezTo>
                  <a:pt x="238125" y="186944"/>
                  <a:pt x="186944" y="238125"/>
                  <a:pt x="123825" y="238125"/>
                </a:cubicBezTo>
                <a:cubicBezTo>
                  <a:pt x="60705" y="238125"/>
                  <a:pt x="9525" y="186944"/>
                  <a:pt x="9525" y="123825"/>
                </a:cubicBezTo>
              </a:path>
            </a:pathLst>
          </a:custGeom>
          <a:solidFill>
            <a:srgbClr val="000000">
              <a:alpha val="0"/>
            </a:srgbClr>
          </a:solidFill>
          <a:ln w="127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Freeform 3"/>
          <p:cNvSpPr/>
          <p:nvPr/>
        </p:nvSpPr>
        <p:spPr>
          <a:xfrm>
            <a:off x="4148835" y="3833240"/>
            <a:ext cx="3232150" cy="476224"/>
          </a:xfrm>
          <a:custGeom>
            <a:avLst/>
            <a:gdLst>
              <a:gd name="connsiteX0" fmla="*/ 9525 w 3232150"/>
              <a:gd name="connsiteY0" fmla="*/ 238099 h 476224"/>
              <a:gd name="connsiteX1" fmla="*/ 238125 w 3232150"/>
              <a:gd name="connsiteY1" fmla="*/ 9525 h 476224"/>
              <a:gd name="connsiteX2" fmla="*/ 2994025 w 3232150"/>
              <a:gd name="connsiteY2" fmla="*/ 9525 h 476224"/>
              <a:gd name="connsiteX3" fmla="*/ 3222625 w 3232150"/>
              <a:gd name="connsiteY3" fmla="*/ 238099 h 476224"/>
              <a:gd name="connsiteX4" fmla="*/ 3222625 w 3232150"/>
              <a:gd name="connsiteY4" fmla="*/ 238099 h 476224"/>
              <a:gd name="connsiteX5" fmla="*/ 2994025 w 3232150"/>
              <a:gd name="connsiteY5" fmla="*/ 466699 h 476224"/>
              <a:gd name="connsiteX6" fmla="*/ 238125 w 3232150"/>
              <a:gd name="connsiteY6" fmla="*/ 466699 h 476224"/>
              <a:gd name="connsiteX7" fmla="*/ 9525 w 3232150"/>
              <a:gd name="connsiteY7" fmla="*/ 238099 h 476224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</a:cxnLst>
            <a:rect l="l" t="t" r="r" b="b"/>
            <a:pathLst>
              <a:path w="3232150" h="476224">
                <a:moveTo>
                  <a:pt x="9525" y="238099"/>
                </a:moveTo>
                <a:cubicBezTo>
                  <a:pt x="9525" y="111848"/>
                  <a:pt x="111886" y="9525"/>
                  <a:pt x="238125" y="9525"/>
                </a:cubicBezTo>
                <a:lnTo>
                  <a:pt x="2994025" y="9525"/>
                </a:lnTo>
                <a:cubicBezTo>
                  <a:pt x="3120390" y="9525"/>
                  <a:pt x="3222625" y="111848"/>
                  <a:pt x="3222625" y="238099"/>
                </a:cubicBezTo>
                <a:lnTo>
                  <a:pt x="3222625" y="238099"/>
                </a:lnTo>
                <a:cubicBezTo>
                  <a:pt x="3222625" y="364350"/>
                  <a:pt x="3120390" y="466699"/>
                  <a:pt x="2994025" y="466699"/>
                </a:cubicBezTo>
                <a:lnTo>
                  <a:pt x="238125" y="466699"/>
                </a:lnTo>
                <a:cubicBezTo>
                  <a:pt x="111886" y="466699"/>
                  <a:pt x="9525" y="364350"/>
                  <a:pt x="9525" y="238099"/>
                </a:cubicBezTo>
              </a:path>
            </a:pathLst>
          </a:custGeom>
          <a:solidFill>
            <a:srgbClr val="000000">
              <a:alpha val="0"/>
            </a:srgbClr>
          </a:solidFill>
          <a:ln w="12700">
            <a:solidFill>
              <a:srgbClr val="000000">
                <a:alpha val="100000"/>
              </a:srgb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Freeform 3"/>
          <p:cNvSpPr/>
          <p:nvPr/>
        </p:nvSpPr>
        <p:spPr>
          <a:xfrm>
            <a:off x="4063110" y="3933228"/>
            <a:ext cx="247650" cy="247650"/>
          </a:xfrm>
          <a:custGeom>
            <a:avLst/>
            <a:gdLst>
              <a:gd name="connsiteX0" fmla="*/ 9525 w 247650"/>
              <a:gd name="connsiteY0" fmla="*/ 123825 h 247650"/>
              <a:gd name="connsiteX1" fmla="*/ 123825 w 247650"/>
              <a:gd name="connsiteY1" fmla="*/ 9525 h 247650"/>
              <a:gd name="connsiteX2" fmla="*/ 238125 w 247650"/>
              <a:gd name="connsiteY2" fmla="*/ 123825 h 247650"/>
              <a:gd name="connsiteX3" fmla="*/ 123825 w 247650"/>
              <a:gd name="connsiteY3" fmla="*/ 238125 h 247650"/>
              <a:gd name="connsiteX4" fmla="*/ 9525 w 247650"/>
              <a:gd name="connsiteY4" fmla="*/ 123825 h 24765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247650" h="247650">
                <a:moveTo>
                  <a:pt x="9525" y="123825"/>
                </a:moveTo>
                <a:cubicBezTo>
                  <a:pt x="9525" y="60705"/>
                  <a:pt x="60705" y="9525"/>
                  <a:pt x="123825" y="9525"/>
                </a:cubicBezTo>
                <a:cubicBezTo>
                  <a:pt x="187071" y="9525"/>
                  <a:pt x="238125" y="60705"/>
                  <a:pt x="238125" y="123825"/>
                </a:cubicBezTo>
                <a:cubicBezTo>
                  <a:pt x="238125" y="186956"/>
                  <a:pt x="187071" y="238125"/>
                  <a:pt x="123825" y="238125"/>
                </a:cubicBezTo>
                <a:cubicBezTo>
                  <a:pt x="60705" y="238125"/>
                  <a:pt x="9525" y="186956"/>
                  <a:pt x="9525" y="123825"/>
                </a:cubicBezTo>
              </a:path>
            </a:pathLst>
          </a:custGeom>
          <a:solidFill>
            <a:srgbClr val="000000">
              <a:alpha val="0"/>
            </a:srgbClr>
          </a:solidFill>
          <a:ln w="127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03200"/>
            <a:ext cx="2781300" cy="368300"/>
          </a:xfrm>
          <a:prstGeom prst="rect">
            <a:avLst/>
          </a:prstGeom>
          <a:noFill/>
        </p:spPr>
      </p:pic>
      <p:pic>
        <p:nvPicPr>
          <p:cNvPr id="2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16000" y="1435100"/>
            <a:ext cx="2387600" cy="2374900"/>
          </a:xfrm>
          <a:prstGeom prst="rect">
            <a:avLst/>
          </a:prstGeom>
          <a:noFill/>
        </p:spPr>
      </p:pic>
      <p:pic>
        <p:nvPicPr>
          <p:cNvPr id="22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4648200"/>
            <a:ext cx="2997200" cy="469900"/>
          </a:xfrm>
          <a:prstGeom prst="rect">
            <a:avLst/>
          </a:prstGeom>
          <a:noFill/>
        </p:spPr>
      </p:pic>
      <p:pic>
        <p:nvPicPr>
          <p:cNvPr id="23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064000" y="1041400"/>
            <a:ext cx="3416300" cy="508000"/>
          </a:xfrm>
          <a:prstGeom prst="rect">
            <a:avLst/>
          </a:prstGeom>
          <a:noFill/>
        </p:spPr>
      </p:pic>
      <p:pic>
        <p:nvPicPr>
          <p:cNvPr id="24" name="Picture 3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064000" y="1765300"/>
            <a:ext cx="3416300" cy="508000"/>
          </a:xfrm>
          <a:prstGeom prst="rect">
            <a:avLst/>
          </a:prstGeom>
          <a:noFill/>
        </p:spPr>
      </p:pic>
      <p:pic>
        <p:nvPicPr>
          <p:cNvPr id="25" name="Picture 3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064000" y="2463800"/>
            <a:ext cx="3416300" cy="508000"/>
          </a:xfrm>
          <a:prstGeom prst="rect">
            <a:avLst/>
          </a:prstGeom>
          <a:noFill/>
        </p:spPr>
      </p:pic>
      <p:pic>
        <p:nvPicPr>
          <p:cNvPr id="26" name="Picture 3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4064000" y="3175000"/>
            <a:ext cx="3416300" cy="495300"/>
          </a:xfrm>
          <a:prstGeom prst="rect">
            <a:avLst/>
          </a:prstGeom>
          <a:noFill/>
        </p:spPr>
      </p:pic>
      <p:pic>
        <p:nvPicPr>
          <p:cNvPr id="27" name="Picture 3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4064000" y="3898900"/>
            <a:ext cx="3403600" cy="4953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1003300" y="215900"/>
            <a:ext cx="762000" cy="3302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2600"/>
              </a:lnSpc>
              <a:tabLst/>
            </a:pPr>
            <a:r>
              <a:rPr lang="en-US" altLang="zh-CN" sz="2004" b="1" dirty="0" smtClean="0">
                <a:solidFill>
                  <a:srgbClr val="FFFFFF"/>
                </a:solidFill>
                <a:latin typeface="微软雅黑" pitchFamily="18" charset="0"/>
                <a:cs typeface="微软雅黑" pitchFamily="18" charset="0"/>
              </a:rPr>
              <a:t>目录页</a:t>
            </a:r>
          </a:p>
        </p:txBody>
      </p:sp>
      <p:sp>
        <p:nvSpPr>
          <p:cNvPr id="28" name="TextBox 1"/>
          <p:cNvSpPr txBox="1"/>
          <p:nvPr/>
        </p:nvSpPr>
        <p:spPr>
          <a:xfrm>
            <a:off x="5219700" y="1054100"/>
            <a:ext cx="1117600" cy="2921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2300"/>
              </a:lnSpc>
              <a:tabLst/>
            </a:pPr>
            <a:r>
              <a:rPr lang="en-US" altLang="zh-CN" sz="1800" dirty="0" smtClean="0">
                <a:solidFill>
                  <a:srgbClr val="000000"/>
                </a:solidFill>
                <a:latin typeface="微软雅黑" pitchFamily="18" charset="0"/>
                <a:cs typeface="微软雅黑" pitchFamily="18" charset="0"/>
              </a:rPr>
              <a:t>活动目标</a:t>
            </a:r>
          </a:p>
        </p:txBody>
      </p:sp>
      <p:sp>
        <p:nvSpPr>
          <p:cNvPr id="29" name="TextBox 1"/>
          <p:cNvSpPr txBox="1"/>
          <p:nvPr/>
        </p:nvSpPr>
        <p:spPr>
          <a:xfrm>
            <a:off x="5219700" y="1790700"/>
            <a:ext cx="1117600" cy="2921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2300"/>
              </a:lnSpc>
              <a:tabLst/>
            </a:pPr>
            <a:r>
              <a:rPr lang="en-US" altLang="zh-CN" sz="1802" dirty="0" smtClean="0">
                <a:solidFill>
                  <a:srgbClr val="000000"/>
                </a:solidFill>
                <a:latin typeface="微软雅黑" pitchFamily="18" charset="0"/>
                <a:cs typeface="微软雅黑" pitchFamily="18" charset="0"/>
              </a:rPr>
              <a:t>主要任务</a:t>
            </a:r>
          </a:p>
        </p:txBody>
      </p:sp>
      <p:sp>
        <p:nvSpPr>
          <p:cNvPr id="30" name="TextBox 1"/>
          <p:cNvSpPr txBox="1"/>
          <p:nvPr/>
        </p:nvSpPr>
        <p:spPr>
          <a:xfrm>
            <a:off x="5219700" y="2489200"/>
            <a:ext cx="1117600" cy="2921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2300"/>
              </a:lnSpc>
              <a:tabLst/>
            </a:pPr>
            <a:r>
              <a:rPr lang="en-US" altLang="zh-CN" sz="1800" dirty="0" smtClean="0">
                <a:solidFill>
                  <a:srgbClr val="000000"/>
                </a:solidFill>
                <a:latin typeface="微软雅黑" pitchFamily="18" charset="0"/>
                <a:cs typeface="微软雅黑" pitchFamily="18" charset="0"/>
              </a:rPr>
              <a:t>实施步骤</a:t>
            </a:r>
          </a:p>
        </p:txBody>
      </p:sp>
      <p:sp>
        <p:nvSpPr>
          <p:cNvPr id="31" name="TextBox 1"/>
          <p:cNvSpPr txBox="1"/>
          <p:nvPr/>
        </p:nvSpPr>
        <p:spPr>
          <a:xfrm>
            <a:off x="5219700" y="3225800"/>
            <a:ext cx="1117600" cy="2921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2300"/>
              </a:lnSpc>
              <a:tabLst/>
            </a:pPr>
            <a:r>
              <a:rPr lang="en-US" altLang="zh-CN" sz="1802" dirty="0" smtClean="0">
                <a:solidFill>
                  <a:srgbClr val="000000"/>
                </a:solidFill>
                <a:latin typeface="微软雅黑" pitchFamily="18" charset="0"/>
                <a:cs typeface="微软雅黑" pitchFamily="18" charset="0"/>
              </a:rPr>
              <a:t>优课评选</a:t>
            </a:r>
          </a:p>
        </p:txBody>
      </p:sp>
      <p:sp>
        <p:nvSpPr>
          <p:cNvPr id="1024" name="TextBox 1"/>
          <p:cNvSpPr txBox="1"/>
          <p:nvPr/>
        </p:nvSpPr>
        <p:spPr>
          <a:xfrm>
            <a:off x="5232400" y="3911600"/>
            <a:ext cx="1117600" cy="2921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2300"/>
              </a:lnSpc>
              <a:tabLst/>
            </a:pPr>
            <a:r>
              <a:rPr lang="en-US" altLang="zh-CN" sz="1800" dirty="0" smtClean="0">
                <a:solidFill>
                  <a:srgbClr val="000000"/>
                </a:solidFill>
                <a:latin typeface="微软雅黑" pitchFamily="18" charset="0"/>
                <a:cs typeface="微软雅黑" pitchFamily="18" charset="0"/>
              </a:rPr>
              <a:t>技术要求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/>
          <p:nvPr/>
        </p:nvSpPr>
        <p:spPr>
          <a:xfrm>
            <a:off x="0" y="0"/>
            <a:ext cx="9144000" cy="5143500"/>
          </a:xfrm>
          <a:custGeom>
            <a:avLst/>
            <a:gdLst>
              <a:gd name="connsiteX0" fmla="*/ 0 w 9144000"/>
              <a:gd name="connsiteY0" fmla="*/ 5143500 h 5143500"/>
              <a:gd name="connsiteX1" fmla="*/ 9144000 w 9144000"/>
              <a:gd name="connsiteY1" fmla="*/ 5143500 h 5143500"/>
              <a:gd name="connsiteX2" fmla="*/ 9144000 w 9144000"/>
              <a:gd name="connsiteY2" fmla="*/ 0 h 5143500"/>
              <a:gd name="connsiteX3" fmla="*/ 0 w 9144000"/>
              <a:gd name="connsiteY3" fmla="*/ 0 h 5143500"/>
              <a:gd name="connsiteX4" fmla="*/ 0 w 9144000"/>
              <a:gd name="connsiteY4" fmla="*/ 5143500 h 51435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9144000" h="5143500">
                <a:moveTo>
                  <a:pt x="0" y="5143500"/>
                </a:moveTo>
                <a:lnTo>
                  <a:pt x="9144000" y="5143500"/>
                </a:lnTo>
                <a:lnTo>
                  <a:pt x="9144000" y="0"/>
                </a:lnTo>
                <a:lnTo>
                  <a:pt x="0" y="0"/>
                </a:lnTo>
                <a:lnTo>
                  <a:pt x="0" y="5143500"/>
                </a:ln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Freeform 3"/>
          <p:cNvSpPr/>
          <p:nvPr/>
        </p:nvSpPr>
        <p:spPr>
          <a:xfrm>
            <a:off x="0" y="50"/>
            <a:ext cx="9144000" cy="899998"/>
          </a:xfrm>
          <a:custGeom>
            <a:avLst/>
            <a:gdLst>
              <a:gd name="connsiteX0" fmla="*/ 0 w 9144000"/>
              <a:gd name="connsiteY0" fmla="*/ 899998 h 899998"/>
              <a:gd name="connsiteX1" fmla="*/ 9144000 w 9144000"/>
              <a:gd name="connsiteY1" fmla="*/ 899998 h 899998"/>
              <a:gd name="connsiteX2" fmla="*/ 9144000 w 9144000"/>
              <a:gd name="connsiteY2" fmla="*/ 0 h 899998"/>
              <a:gd name="connsiteX3" fmla="*/ 0 w 9144000"/>
              <a:gd name="connsiteY3" fmla="*/ 0 h 899998"/>
              <a:gd name="connsiteX4" fmla="*/ 0 w 9144000"/>
              <a:gd name="connsiteY4" fmla="*/ 899998 h 899998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9144000" h="899998">
                <a:moveTo>
                  <a:pt x="0" y="899998"/>
                </a:moveTo>
                <a:lnTo>
                  <a:pt x="9144000" y="899998"/>
                </a:lnTo>
                <a:lnTo>
                  <a:pt x="9144000" y="0"/>
                </a:lnTo>
                <a:lnTo>
                  <a:pt x="0" y="0"/>
                </a:lnTo>
                <a:lnTo>
                  <a:pt x="0" y="899998"/>
                </a:lnTo>
              </a:path>
            </a:pathLst>
          </a:custGeom>
          <a:solidFill>
            <a:srgbClr val="246E30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Freeform 3"/>
          <p:cNvSpPr/>
          <p:nvPr/>
        </p:nvSpPr>
        <p:spPr>
          <a:xfrm>
            <a:off x="-6350" y="823722"/>
            <a:ext cx="3829177" cy="22225"/>
          </a:xfrm>
          <a:custGeom>
            <a:avLst/>
            <a:gdLst>
              <a:gd name="connsiteX0" fmla="*/ 6350 w 3829177"/>
              <a:gd name="connsiteY0" fmla="*/ 6350 h 22225"/>
              <a:gd name="connsiteX1" fmla="*/ 3822827 w 3829177"/>
              <a:gd name="connsiteY1" fmla="*/ 6350 h 22225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</a:cxnLst>
            <a:rect l="l" t="t" r="r" b="b"/>
            <a:pathLst>
              <a:path w="3829177" h="22225">
                <a:moveTo>
                  <a:pt x="6350" y="6350"/>
                </a:moveTo>
                <a:lnTo>
                  <a:pt x="3822827" y="6350"/>
                </a:lnTo>
              </a:path>
            </a:pathLst>
          </a:custGeom>
          <a:ln w="12700">
            <a:solidFill>
              <a:srgbClr val="FFFFFF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Freeform 3"/>
          <p:cNvSpPr/>
          <p:nvPr/>
        </p:nvSpPr>
        <p:spPr>
          <a:xfrm>
            <a:off x="-6350" y="71247"/>
            <a:ext cx="3829177" cy="22225"/>
          </a:xfrm>
          <a:custGeom>
            <a:avLst/>
            <a:gdLst>
              <a:gd name="connsiteX0" fmla="*/ 6350 w 3829177"/>
              <a:gd name="connsiteY0" fmla="*/ 6350 h 22225"/>
              <a:gd name="connsiteX1" fmla="*/ 3822827 w 3829177"/>
              <a:gd name="connsiteY1" fmla="*/ 6350 h 22225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</a:cxnLst>
            <a:rect l="l" t="t" r="r" b="b"/>
            <a:pathLst>
              <a:path w="3829177" h="22225">
                <a:moveTo>
                  <a:pt x="6350" y="6350"/>
                </a:moveTo>
                <a:lnTo>
                  <a:pt x="3822827" y="6350"/>
                </a:lnTo>
              </a:path>
            </a:pathLst>
          </a:custGeom>
          <a:ln w="12700">
            <a:solidFill>
              <a:srgbClr val="FFFFFF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Freeform 3"/>
          <p:cNvSpPr/>
          <p:nvPr/>
        </p:nvSpPr>
        <p:spPr>
          <a:xfrm>
            <a:off x="468896" y="261493"/>
            <a:ext cx="72186" cy="63881"/>
          </a:xfrm>
          <a:custGeom>
            <a:avLst/>
            <a:gdLst>
              <a:gd name="connsiteX0" fmla="*/ 72186 w 72186"/>
              <a:gd name="connsiteY0" fmla="*/ 49022 h 63881"/>
              <a:gd name="connsiteX1" fmla="*/ 55879 w 72186"/>
              <a:gd name="connsiteY1" fmla="*/ 63881 h 63881"/>
              <a:gd name="connsiteX2" fmla="*/ 18618 w 72186"/>
              <a:gd name="connsiteY2" fmla="*/ 63881 h 63881"/>
              <a:gd name="connsiteX3" fmla="*/ 0 w 72186"/>
              <a:gd name="connsiteY3" fmla="*/ 49022 h 63881"/>
              <a:gd name="connsiteX4" fmla="*/ 0 w 72186"/>
              <a:gd name="connsiteY4" fmla="*/ 14986 h 63881"/>
              <a:gd name="connsiteX5" fmla="*/ 18618 w 72186"/>
              <a:gd name="connsiteY5" fmla="*/ 0 h 63881"/>
              <a:gd name="connsiteX6" fmla="*/ 55879 w 72186"/>
              <a:gd name="connsiteY6" fmla="*/ 0 h 63881"/>
              <a:gd name="connsiteX7" fmla="*/ 72186 w 72186"/>
              <a:gd name="connsiteY7" fmla="*/ 14986 h 63881"/>
              <a:gd name="connsiteX8" fmla="*/ 72186 w 72186"/>
              <a:gd name="connsiteY8" fmla="*/ 49022 h 63881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</a:cxnLst>
            <a:rect l="l" t="t" r="r" b="b"/>
            <a:pathLst>
              <a:path w="72186" h="63881">
                <a:moveTo>
                  <a:pt x="72186" y="49022"/>
                </a:moveTo>
                <a:cubicBezTo>
                  <a:pt x="72186" y="57531"/>
                  <a:pt x="65201" y="63881"/>
                  <a:pt x="55879" y="63881"/>
                </a:cubicBezTo>
                <a:cubicBezTo>
                  <a:pt x="18618" y="63881"/>
                  <a:pt x="18618" y="63881"/>
                  <a:pt x="18618" y="63881"/>
                </a:cubicBezTo>
                <a:cubicBezTo>
                  <a:pt x="9309" y="63881"/>
                  <a:pt x="0" y="57531"/>
                  <a:pt x="0" y="49022"/>
                </a:cubicBezTo>
                <a:cubicBezTo>
                  <a:pt x="0" y="14986"/>
                  <a:pt x="0" y="14986"/>
                  <a:pt x="0" y="14986"/>
                </a:cubicBezTo>
                <a:cubicBezTo>
                  <a:pt x="0" y="6477"/>
                  <a:pt x="9309" y="0"/>
                  <a:pt x="18618" y="0"/>
                </a:cubicBezTo>
                <a:cubicBezTo>
                  <a:pt x="55879" y="0"/>
                  <a:pt x="55879" y="0"/>
                  <a:pt x="55879" y="0"/>
                </a:cubicBezTo>
                <a:cubicBezTo>
                  <a:pt x="65201" y="0"/>
                  <a:pt x="72186" y="6477"/>
                  <a:pt x="72186" y="14986"/>
                </a:cubicBezTo>
                <a:lnTo>
                  <a:pt x="72186" y="49022"/>
                </a:ln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Freeform 3"/>
          <p:cNvSpPr/>
          <p:nvPr/>
        </p:nvSpPr>
        <p:spPr>
          <a:xfrm>
            <a:off x="468896" y="380238"/>
            <a:ext cx="72186" cy="66547"/>
          </a:xfrm>
          <a:custGeom>
            <a:avLst/>
            <a:gdLst>
              <a:gd name="connsiteX0" fmla="*/ 72186 w 72186"/>
              <a:gd name="connsiteY0" fmla="*/ 51561 h 66547"/>
              <a:gd name="connsiteX1" fmla="*/ 55879 w 72186"/>
              <a:gd name="connsiteY1" fmla="*/ 66547 h 66547"/>
              <a:gd name="connsiteX2" fmla="*/ 18618 w 72186"/>
              <a:gd name="connsiteY2" fmla="*/ 66547 h 66547"/>
              <a:gd name="connsiteX3" fmla="*/ 0 w 72186"/>
              <a:gd name="connsiteY3" fmla="*/ 51561 h 66547"/>
              <a:gd name="connsiteX4" fmla="*/ 0 w 72186"/>
              <a:gd name="connsiteY4" fmla="*/ 17271 h 66547"/>
              <a:gd name="connsiteX5" fmla="*/ 18618 w 72186"/>
              <a:gd name="connsiteY5" fmla="*/ 0 h 66547"/>
              <a:gd name="connsiteX6" fmla="*/ 55879 w 72186"/>
              <a:gd name="connsiteY6" fmla="*/ 0 h 66547"/>
              <a:gd name="connsiteX7" fmla="*/ 72186 w 72186"/>
              <a:gd name="connsiteY7" fmla="*/ 17271 h 66547"/>
              <a:gd name="connsiteX8" fmla="*/ 72186 w 72186"/>
              <a:gd name="connsiteY8" fmla="*/ 51561 h 66547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</a:cxnLst>
            <a:rect l="l" t="t" r="r" b="b"/>
            <a:pathLst>
              <a:path w="72186" h="66547">
                <a:moveTo>
                  <a:pt x="72186" y="51561"/>
                </a:moveTo>
                <a:cubicBezTo>
                  <a:pt x="72186" y="60197"/>
                  <a:pt x="65201" y="66547"/>
                  <a:pt x="55879" y="66547"/>
                </a:cubicBezTo>
                <a:cubicBezTo>
                  <a:pt x="18618" y="66547"/>
                  <a:pt x="18618" y="66547"/>
                  <a:pt x="18618" y="66547"/>
                </a:cubicBezTo>
                <a:cubicBezTo>
                  <a:pt x="9309" y="66547"/>
                  <a:pt x="0" y="60197"/>
                  <a:pt x="0" y="51561"/>
                </a:cubicBezTo>
                <a:cubicBezTo>
                  <a:pt x="0" y="17271"/>
                  <a:pt x="0" y="17271"/>
                  <a:pt x="0" y="17271"/>
                </a:cubicBezTo>
                <a:cubicBezTo>
                  <a:pt x="0" y="8636"/>
                  <a:pt x="9309" y="0"/>
                  <a:pt x="18618" y="0"/>
                </a:cubicBezTo>
                <a:cubicBezTo>
                  <a:pt x="55879" y="0"/>
                  <a:pt x="55879" y="0"/>
                  <a:pt x="55879" y="0"/>
                </a:cubicBezTo>
                <a:cubicBezTo>
                  <a:pt x="65201" y="0"/>
                  <a:pt x="72186" y="8636"/>
                  <a:pt x="72186" y="17271"/>
                </a:cubicBezTo>
                <a:lnTo>
                  <a:pt x="72186" y="51561"/>
                </a:ln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Freeform 3"/>
          <p:cNvSpPr/>
          <p:nvPr/>
        </p:nvSpPr>
        <p:spPr>
          <a:xfrm>
            <a:off x="609307" y="261493"/>
            <a:ext cx="72186" cy="63881"/>
          </a:xfrm>
          <a:custGeom>
            <a:avLst/>
            <a:gdLst>
              <a:gd name="connsiteX0" fmla="*/ 72186 w 72186"/>
              <a:gd name="connsiteY0" fmla="*/ 49022 h 63881"/>
              <a:gd name="connsiteX1" fmla="*/ 55892 w 72186"/>
              <a:gd name="connsiteY1" fmla="*/ 63881 h 63881"/>
              <a:gd name="connsiteX2" fmla="*/ 18630 w 72186"/>
              <a:gd name="connsiteY2" fmla="*/ 63881 h 63881"/>
              <a:gd name="connsiteX3" fmla="*/ 0 w 72186"/>
              <a:gd name="connsiteY3" fmla="*/ 49022 h 63881"/>
              <a:gd name="connsiteX4" fmla="*/ 0 w 72186"/>
              <a:gd name="connsiteY4" fmla="*/ 14986 h 63881"/>
              <a:gd name="connsiteX5" fmla="*/ 18630 w 72186"/>
              <a:gd name="connsiteY5" fmla="*/ 0 h 63881"/>
              <a:gd name="connsiteX6" fmla="*/ 55892 w 72186"/>
              <a:gd name="connsiteY6" fmla="*/ 0 h 63881"/>
              <a:gd name="connsiteX7" fmla="*/ 72186 w 72186"/>
              <a:gd name="connsiteY7" fmla="*/ 14986 h 63881"/>
              <a:gd name="connsiteX8" fmla="*/ 72186 w 72186"/>
              <a:gd name="connsiteY8" fmla="*/ 49022 h 63881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</a:cxnLst>
            <a:rect l="l" t="t" r="r" b="b"/>
            <a:pathLst>
              <a:path w="72186" h="63881">
                <a:moveTo>
                  <a:pt x="72186" y="49022"/>
                </a:moveTo>
                <a:cubicBezTo>
                  <a:pt x="72186" y="57531"/>
                  <a:pt x="65201" y="63881"/>
                  <a:pt x="55892" y="63881"/>
                </a:cubicBezTo>
                <a:cubicBezTo>
                  <a:pt x="18630" y="63881"/>
                  <a:pt x="18630" y="63881"/>
                  <a:pt x="18630" y="63881"/>
                </a:cubicBezTo>
                <a:cubicBezTo>
                  <a:pt x="9321" y="63881"/>
                  <a:pt x="0" y="57531"/>
                  <a:pt x="0" y="49022"/>
                </a:cubicBezTo>
                <a:cubicBezTo>
                  <a:pt x="0" y="14986"/>
                  <a:pt x="0" y="14986"/>
                  <a:pt x="0" y="14986"/>
                </a:cubicBezTo>
                <a:cubicBezTo>
                  <a:pt x="0" y="6477"/>
                  <a:pt x="9321" y="0"/>
                  <a:pt x="18630" y="0"/>
                </a:cubicBezTo>
                <a:cubicBezTo>
                  <a:pt x="55892" y="0"/>
                  <a:pt x="55892" y="0"/>
                  <a:pt x="55892" y="0"/>
                </a:cubicBezTo>
                <a:cubicBezTo>
                  <a:pt x="65201" y="0"/>
                  <a:pt x="72186" y="6477"/>
                  <a:pt x="72186" y="14986"/>
                </a:cubicBezTo>
                <a:lnTo>
                  <a:pt x="72186" y="49022"/>
                </a:ln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Freeform 3"/>
          <p:cNvSpPr/>
          <p:nvPr/>
        </p:nvSpPr>
        <p:spPr>
          <a:xfrm>
            <a:off x="609307" y="380238"/>
            <a:ext cx="72186" cy="66547"/>
          </a:xfrm>
          <a:custGeom>
            <a:avLst/>
            <a:gdLst>
              <a:gd name="connsiteX0" fmla="*/ 72186 w 72186"/>
              <a:gd name="connsiteY0" fmla="*/ 51561 h 66547"/>
              <a:gd name="connsiteX1" fmla="*/ 55892 w 72186"/>
              <a:gd name="connsiteY1" fmla="*/ 66547 h 66547"/>
              <a:gd name="connsiteX2" fmla="*/ 18630 w 72186"/>
              <a:gd name="connsiteY2" fmla="*/ 66547 h 66547"/>
              <a:gd name="connsiteX3" fmla="*/ 0 w 72186"/>
              <a:gd name="connsiteY3" fmla="*/ 51561 h 66547"/>
              <a:gd name="connsiteX4" fmla="*/ 0 w 72186"/>
              <a:gd name="connsiteY4" fmla="*/ 17271 h 66547"/>
              <a:gd name="connsiteX5" fmla="*/ 18630 w 72186"/>
              <a:gd name="connsiteY5" fmla="*/ 0 h 66547"/>
              <a:gd name="connsiteX6" fmla="*/ 55892 w 72186"/>
              <a:gd name="connsiteY6" fmla="*/ 0 h 66547"/>
              <a:gd name="connsiteX7" fmla="*/ 72186 w 72186"/>
              <a:gd name="connsiteY7" fmla="*/ 17271 h 66547"/>
              <a:gd name="connsiteX8" fmla="*/ 72186 w 72186"/>
              <a:gd name="connsiteY8" fmla="*/ 51561 h 66547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</a:cxnLst>
            <a:rect l="l" t="t" r="r" b="b"/>
            <a:pathLst>
              <a:path w="72186" h="66547">
                <a:moveTo>
                  <a:pt x="72186" y="51561"/>
                </a:moveTo>
                <a:cubicBezTo>
                  <a:pt x="72186" y="60197"/>
                  <a:pt x="65201" y="66547"/>
                  <a:pt x="55892" y="66547"/>
                </a:cubicBezTo>
                <a:cubicBezTo>
                  <a:pt x="18630" y="66547"/>
                  <a:pt x="18630" y="66547"/>
                  <a:pt x="18630" y="66547"/>
                </a:cubicBezTo>
                <a:cubicBezTo>
                  <a:pt x="9321" y="66547"/>
                  <a:pt x="0" y="60197"/>
                  <a:pt x="0" y="51561"/>
                </a:cubicBezTo>
                <a:cubicBezTo>
                  <a:pt x="0" y="17271"/>
                  <a:pt x="0" y="17271"/>
                  <a:pt x="0" y="17271"/>
                </a:cubicBezTo>
                <a:cubicBezTo>
                  <a:pt x="0" y="8636"/>
                  <a:pt x="9321" y="0"/>
                  <a:pt x="18630" y="0"/>
                </a:cubicBezTo>
                <a:cubicBezTo>
                  <a:pt x="55892" y="0"/>
                  <a:pt x="55892" y="0"/>
                  <a:pt x="55892" y="0"/>
                </a:cubicBezTo>
                <a:cubicBezTo>
                  <a:pt x="65201" y="0"/>
                  <a:pt x="72186" y="8636"/>
                  <a:pt x="72186" y="17271"/>
                </a:cubicBezTo>
                <a:lnTo>
                  <a:pt x="72186" y="51561"/>
                </a:ln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Freeform 3"/>
          <p:cNvSpPr/>
          <p:nvPr/>
        </p:nvSpPr>
        <p:spPr>
          <a:xfrm>
            <a:off x="609307" y="501650"/>
            <a:ext cx="72186" cy="63880"/>
          </a:xfrm>
          <a:custGeom>
            <a:avLst/>
            <a:gdLst>
              <a:gd name="connsiteX0" fmla="*/ 72186 w 72186"/>
              <a:gd name="connsiteY0" fmla="*/ 49022 h 63880"/>
              <a:gd name="connsiteX1" fmla="*/ 55892 w 72186"/>
              <a:gd name="connsiteY1" fmla="*/ 63880 h 63880"/>
              <a:gd name="connsiteX2" fmla="*/ 18630 w 72186"/>
              <a:gd name="connsiteY2" fmla="*/ 63880 h 63880"/>
              <a:gd name="connsiteX3" fmla="*/ 0 w 72186"/>
              <a:gd name="connsiteY3" fmla="*/ 49022 h 63880"/>
              <a:gd name="connsiteX4" fmla="*/ 0 w 72186"/>
              <a:gd name="connsiteY4" fmla="*/ 14986 h 63880"/>
              <a:gd name="connsiteX5" fmla="*/ 18630 w 72186"/>
              <a:gd name="connsiteY5" fmla="*/ 0 h 63880"/>
              <a:gd name="connsiteX6" fmla="*/ 55892 w 72186"/>
              <a:gd name="connsiteY6" fmla="*/ 0 h 63880"/>
              <a:gd name="connsiteX7" fmla="*/ 72186 w 72186"/>
              <a:gd name="connsiteY7" fmla="*/ 14986 h 63880"/>
              <a:gd name="connsiteX8" fmla="*/ 72186 w 72186"/>
              <a:gd name="connsiteY8" fmla="*/ 49022 h 6388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</a:cxnLst>
            <a:rect l="l" t="t" r="r" b="b"/>
            <a:pathLst>
              <a:path w="72186" h="63880">
                <a:moveTo>
                  <a:pt x="72186" y="49022"/>
                </a:moveTo>
                <a:cubicBezTo>
                  <a:pt x="72186" y="57530"/>
                  <a:pt x="65201" y="63880"/>
                  <a:pt x="55892" y="63880"/>
                </a:cubicBezTo>
                <a:cubicBezTo>
                  <a:pt x="18630" y="63880"/>
                  <a:pt x="18630" y="63880"/>
                  <a:pt x="18630" y="63880"/>
                </a:cubicBezTo>
                <a:cubicBezTo>
                  <a:pt x="9321" y="63880"/>
                  <a:pt x="0" y="57530"/>
                  <a:pt x="0" y="49022"/>
                </a:cubicBezTo>
                <a:cubicBezTo>
                  <a:pt x="0" y="14986"/>
                  <a:pt x="0" y="14986"/>
                  <a:pt x="0" y="14986"/>
                </a:cubicBezTo>
                <a:cubicBezTo>
                  <a:pt x="0" y="6476"/>
                  <a:pt x="9321" y="0"/>
                  <a:pt x="18630" y="0"/>
                </a:cubicBezTo>
                <a:cubicBezTo>
                  <a:pt x="55892" y="0"/>
                  <a:pt x="55892" y="0"/>
                  <a:pt x="55892" y="0"/>
                </a:cubicBezTo>
                <a:cubicBezTo>
                  <a:pt x="65201" y="0"/>
                  <a:pt x="72186" y="6476"/>
                  <a:pt x="72186" y="14986"/>
                </a:cubicBezTo>
                <a:lnTo>
                  <a:pt x="72186" y="49022"/>
                </a:ln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Freeform 3"/>
          <p:cNvSpPr/>
          <p:nvPr/>
        </p:nvSpPr>
        <p:spPr>
          <a:xfrm>
            <a:off x="751712" y="261493"/>
            <a:ext cx="69215" cy="63881"/>
          </a:xfrm>
          <a:custGeom>
            <a:avLst/>
            <a:gdLst>
              <a:gd name="connsiteX0" fmla="*/ 69215 w 69215"/>
              <a:gd name="connsiteY0" fmla="*/ 49022 h 63881"/>
              <a:gd name="connsiteX1" fmla="*/ 53073 w 69215"/>
              <a:gd name="connsiteY1" fmla="*/ 63881 h 63881"/>
              <a:gd name="connsiteX2" fmla="*/ 16154 w 69215"/>
              <a:gd name="connsiteY2" fmla="*/ 63881 h 63881"/>
              <a:gd name="connsiteX3" fmla="*/ 0 w 69215"/>
              <a:gd name="connsiteY3" fmla="*/ 49022 h 63881"/>
              <a:gd name="connsiteX4" fmla="*/ 0 w 69215"/>
              <a:gd name="connsiteY4" fmla="*/ 14986 h 63881"/>
              <a:gd name="connsiteX5" fmla="*/ 16154 w 69215"/>
              <a:gd name="connsiteY5" fmla="*/ 0 h 63881"/>
              <a:gd name="connsiteX6" fmla="*/ 53073 w 69215"/>
              <a:gd name="connsiteY6" fmla="*/ 0 h 63881"/>
              <a:gd name="connsiteX7" fmla="*/ 69215 w 69215"/>
              <a:gd name="connsiteY7" fmla="*/ 14986 h 63881"/>
              <a:gd name="connsiteX8" fmla="*/ 69215 w 69215"/>
              <a:gd name="connsiteY8" fmla="*/ 49022 h 63881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</a:cxnLst>
            <a:rect l="l" t="t" r="r" b="b"/>
            <a:pathLst>
              <a:path w="69215" h="63881">
                <a:moveTo>
                  <a:pt x="69215" y="49022"/>
                </a:moveTo>
                <a:cubicBezTo>
                  <a:pt x="69215" y="57531"/>
                  <a:pt x="62293" y="63881"/>
                  <a:pt x="53073" y="63881"/>
                </a:cubicBezTo>
                <a:cubicBezTo>
                  <a:pt x="16154" y="63881"/>
                  <a:pt x="16154" y="63881"/>
                  <a:pt x="16154" y="63881"/>
                </a:cubicBezTo>
                <a:cubicBezTo>
                  <a:pt x="6921" y="63881"/>
                  <a:pt x="0" y="57531"/>
                  <a:pt x="0" y="49022"/>
                </a:cubicBezTo>
                <a:cubicBezTo>
                  <a:pt x="0" y="14986"/>
                  <a:pt x="0" y="14986"/>
                  <a:pt x="0" y="14986"/>
                </a:cubicBezTo>
                <a:cubicBezTo>
                  <a:pt x="0" y="6477"/>
                  <a:pt x="6921" y="0"/>
                  <a:pt x="16154" y="0"/>
                </a:cubicBezTo>
                <a:cubicBezTo>
                  <a:pt x="53073" y="0"/>
                  <a:pt x="53073" y="0"/>
                  <a:pt x="53073" y="0"/>
                </a:cubicBezTo>
                <a:cubicBezTo>
                  <a:pt x="62293" y="0"/>
                  <a:pt x="69215" y="6477"/>
                  <a:pt x="69215" y="14986"/>
                </a:cubicBezTo>
                <a:lnTo>
                  <a:pt x="69215" y="49022"/>
                </a:ln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Freeform 3"/>
          <p:cNvSpPr/>
          <p:nvPr/>
        </p:nvSpPr>
        <p:spPr>
          <a:xfrm>
            <a:off x="751712" y="380238"/>
            <a:ext cx="69215" cy="66547"/>
          </a:xfrm>
          <a:custGeom>
            <a:avLst/>
            <a:gdLst>
              <a:gd name="connsiteX0" fmla="*/ 69215 w 69215"/>
              <a:gd name="connsiteY0" fmla="*/ 51561 h 66547"/>
              <a:gd name="connsiteX1" fmla="*/ 53073 w 69215"/>
              <a:gd name="connsiteY1" fmla="*/ 66547 h 66547"/>
              <a:gd name="connsiteX2" fmla="*/ 16154 w 69215"/>
              <a:gd name="connsiteY2" fmla="*/ 66547 h 66547"/>
              <a:gd name="connsiteX3" fmla="*/ 0 w 69215"/>
              <a:gd name="connsiteY3" fmla="*/ 51561 h 66547"/>
              <a:gd name="connsiteX4" fmla="*/ 0 w 69215"/>
              <a:gd name="connsiteY4" fmla="*/ 17271 h 66547"/>
              <a:gd name="connsiteX5" fmla="*/ 16154 w 69215"/>
              <a:gd name="connsiteY5" fmla="*/ 0 h 66547"/>
              <a:gd name="connsiteX6" fmla="*/ 53073 w 69215"/>
              <a:gd name="connsiteY6" fmla="*/ 0 h 66547"/>
              <a:gd name="connsiteX7" fmla="*/ 69215 w 69215"/>
              <a:gd name="connsiteY7" fmla="*/ 17271 h 66547"/>
              <a:gd name="connsiteX8" fmla="*/ 69215 w 69215"/>
              <a:gd name="connsiteY8" fmla="*/ 51561 h 66547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</a:cxnLst>
            <a:rect l="l" t="t" r="r" b="b"/>
            <a:pathLst>
              <a:path w="69215" h="66547">
                <a:moveTo>
                  <a:pt x="69215" y="51561"/>
                </a:moveTo>
                <a:cubicBezTo>
                  <a:pt x="69215" y="60197"/>
                  <a:pt x="62293" y="66547"/>
                  <a:pt x="53073" y="66547"/>
                </a:cubicBezTo>
                <a:cubicBezTo>
                  <a:pt x="16154" y="66547"/>
                  <a:pt x="16154" y="66547"/>
                  <a:pt x="16154" y="66547"/>
                </a:cubicBezTo>
                <a:cubicBezTo>
                  <a:pt x="6921" y="66547"/>
                  <a:pt x="0" y="60197"/>
                  <a:pt x="0" y="51561"/>
                </a:cubicBezTo>
                <a:cubicBezTo>
                  <a:pt x="0" y="17271"/>
                  <a:pt x="0" y="17271"/>
                  <a:pt x="0" y="17271"/>
                </a:cubicBezTo>
                <a:cubicBezTo>
                  <a:pt x="0" y="8636"/>
                  <a:pt x="6921" y="0"/>
                  <a:pt x="16154" y="0"/>
                </a:cubicBezTo>
                <a:cubicBezTo>
                  <a:pt x="53073" y="0"/>
                  <a:pt x="53073" y="0"/>
                  <a:pt x="53073" y="0"/>
                </a:cubicBezTo>
                <a:cubicBezTo>
                  <a:pt x="62293" y="0"/>
                  <a:pt x="69215" y="8636"/>
                  <a:pt x="69215" y="17271"/>
                </a:cubicBezTo>
                <a:lnTo>
                  <a:pt x="69215" y="51561"/>
                </a:ln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Freeform 3"/>
          <p:cNvSpPr/>
          <p:nvPr/>
        </p:nvSpPr>
        <p:spPr>
          <a:xfrm>
            <a:off x="891146" y="261493"/>
            <a:ext cx="70205" cy="63881"/>
          </a:xfrm>
          <a:custGeom>
            <a:avLst/>
            <a:gdLst>
              <a:gd name="connsiteX0" fmla="*/ 70205 w 70205"/>
              <a:gd name="connsiteY0" fmla="*/ 49022 h 63881"/>
              <a:gd name="connsiteX1" fmla="*/ 53822 w 70205"/>
              <a:gd name="connsiteY1" fmla="*/ 63881 h 63881"/>
              <a:gd name="connsiteX2" fmla="*/ 16383 w 70205"/>
              <a:gd name="connsiteY2" fmla="*/ 63881 h 63881"/>
              <a:gd name="connsiteX3" fmla="*/ 0 w 70205"/>
              <a:gd name="connsiteY3" fmla="*/ 49022 h 63881"/>
              <a:gd name="connsiteX4" fmla="*/ 0 w 70205"/>
              <a:gd name="connsiteY4" fmla="*/ 14986 h 63881"/>
              <a:gd name="connsiteX5" fmla="*/ 16383 w 70205"/>
              <a:gd name="connsiteY5" fmla="*/ 0 h 63881"/>
              <a:gd name="connsiteX6" fmla="*/ 53822 w 70205"/>
              <a:gd name="connsiteY6" fmla="*/ 0 h 63881"/>
              <a:gd name="connsiteX7" fmla="*/ 70205 w 70205"/>
              <a:gd name="connsiteY7" fmla="*/ 14986 h 63881"/>
              <a:gd name="connsiteX8" fmla="*/ 70205 w 70205"/>
              <a:gd name="connsiteY8" fmla="*/ 49022 h 63881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</a:cxnLst>
            <a:rect l="l" t="t" r="r" b="b"/>
            <a:pathLst>
              <a:path w="70205" h="63881">
                <a:moveTo>
                  <a:pt x="70205" y="49022"/>
                </a:moveTo>
                <a:cubicBezTo>
                  <a:pt x="70205" y="57531"/>
                  <a:pt x="63182" y="63881"/>
                  <a:pt x="53822" y="63881"/>
                </a:cubicBezTo>
                <a:cubicBezTo>
                  <a:pt x="16383" y="63881"/>
                  <a:pt x="16383" y="63881"/>
                  <a:pt x="16383" y="63881"/>
                </a:cubicBezTo>
                <a:cubicBezTo>
                  <a:pt x="7010" y="63881"/>
                  <a:pt x="0" y="57531"/>
                  <a:pt x="0" y="49022"/>
                </a:cubicBezTo>
                <a:cubicBezTo>
                  <a:pt x="0" y="14986"/>
                  <a:pt x="0" y="14986"/>
                  <a:pt x="0" y="14986"/>
                </a:cubicBezTo>
                <a:cubicBezTo>
                  <a:pt x="0" y="6477"/>
                  <a:pt x="7010" y="0"/>
                  <a:pt x="16383" y="0"/>
                </a:cubicBezTo>
                <a:cubicBezTo>
                  <a:pt x="53822" y="0"/>
                  <a:pt x="53822" y="0"/>
                  <a:pt x="53822" y="0"/>
                </a:cubicBezTo>
                <a:cubicBezTo>
                  <a:pt x="63182" y="0"/>
                  <a:pt x="70205" y="6477"/>
                  <a:pt x="70205" y="14986"/>
                </a:cubicBezTo>
                <a:lnTo>
                  <a:pt x="70205" y="49022"/>
                </a:ln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Freeform 3"/>
          <p:cNvSpPr/>
          <p:nvPr/>
        </p:nvSpPr>
        <p:spPr>
          <a:xfrm>
            <a:off x="891146" y="380238"/>
            <a:ext cx="70205" cy="66547"/>
          </a:xfrm>
          <a:custGeom>
            <a:avLst/>
            <a:gdLst>
              <a:gd name="connsiteX0" fmla="*/ 70205 w 70205"/>
              <a:gd name="connsiteY0" fmla="*/ 51561 h 66547"/>
              <a:gd name="connsiteX1" fmla="*/ 53822 w 70205"/>
              <a:gd name="connsiteY1" fmla="*/ 66547 h 66547"/>
              <a:gd name="connsiteX2" fmla="*/ 16383 w 70205"/>
              <a:gd name="connsiteY2" fmla="*/ 66547 h 66547"/>
              <a:gd name="connsiteX3" fmla="*/ 0 w 70205"/>
              <a:gd name="connsiteY3" fmla="*/ 51561 h 66547"/>
              <a:gd name="connsiteX4" fmla="*/ 0 w 70205"/>
              <a:gd name="connsiteY4" fmla="*/ 17271 h 66547"/>
              <a:gd name="connsiteX5" fmla="*/ 16383 w 70205"/>
              <a:gd name="connsiteY5" fmla="*/ 0 h 66547"/>
              <a:gd name="connsiteX6" fmla="*/ 53822 w 70205"/>
              <a:gd name="connsiteY6" fmla="*/ 0 h 66547"/>
              <a:gd name="connsiteX7" fmla="*/ 70205 w 70205"/>
              <a:gd name="connsiteY7" fmla="*/ 17271 h 66547"/>
              <a:gd name="connsiteX8" fmla="*/ 70205 w 70205"/>
              <a:gd name="connsiteY8" fmla="*/ 51561 h 66547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</a:cxnLst>
            <a:rect l="l" t="t" r="r" b="b"/>
            <a:pathLst>
              <a:path w="70205" h="66547">
                <a:moveTo>
                  <a:pt x="70205" y="51561"/>
                </a:moveTo>
                <a:cubicBezTo>
                  <a:pt x="70205" y="60197"/>
                  <a:pt x="63182" y="66547"/>
                  <a:pt x="53822" y="66547"/>
                </a:cubicBezTo>
                <a:cubicBezTo>
                  <a:pt x="16383" y="66547"/>
                  <a:pt x="16383" y="66547"/>
                  <a:pt x="16383" y="66547"/>
                </a:cubicBezTo>
                <a:cubicBezTo>
                  <a:pt x="7010" y="66547"/>
                  <a:pt x="0" y="60197"/>
                  <a:pt x="0" y="51561"/>
                </a:cubicBezTo>
                <a:cubicBezTo>
                  <a:pt x="0" y="17271"/>
                  <a:pt x="0" y="17271"/>
                  <a:pt x="0" y="17271"/>
                </a:cubicBezTo>
                <a:cubicBezTo>
                  <a:pt x="0" y="8636"/>
                  <a:pt x="7010" y="0"/>
                  <a:pt x="16383" y="0"/>
                </a:cubicBezTo>
                <a:cubicBezTo>
                  <a:pt x="53822" y="0"/>
                  <a:pt x="53822" y="0"/>
                  <a:pt x="53822" y="0"/>
                </a:cubicBezTo>
                <a:cubicBezTo>
                  <a:pt x="63182" y="0"/>
                  <a:pt x="70205" y="8636"/>
                  <a:pt x="70205" y="17271"/>
                </a:cubicBezTo>
                <a:lnTo>
                  <a:pt x="70205" y="51561"/>
                </a:ln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Freeform 3"/>
          <p:cNvSpPr/>
          <p:nvPr/>
        </p:nvSpPr>
        <p:spPr>
          <a:xfrm>
            <a:off x="468896" y="501650"/>
            <a:ext cx="72186" cy="63880"/>
          </a:xfrm>
          <a:custGeom>
            <a:avLst/>
            <a:gdLst>
              <a:gd name="connsiteX0" fmla="*/ 72186 w 72186"/>
              <a:gd name="connsiteY0" fmla="*/ 49022 h 63880"/>
              <a:gd name="connsiteX1" fmla="*/ 55879 w 72186"/>
              <a:gd name="connsiteY1" fmla="*/ 63880 h 63880"/>
              <a:gd name="connsiteX2" fmla="*/ 18618 w 72186"/>
              <a:gd name="connsiteY2" fmla="*/ 63880 h 63880"/>
              <a:gd name="connsiteX3" fmla="*/ 0 w 72186"/>
              <a:gd name="connsiteY3" fmla="*/ 49022 h 63880"/>
              <a:gd name="connsiteX4" fmla="*/ 0 w 72186"/>
              <a:gd name="connsiteY4" fmla="*/ 14986 h 63880"/>
              <a:gd name="connsiteX5" fmla="*/ 18618 w 72186"/>
              <a:gd name="connsiteY5" fmla="*/ 0 h 63880"/>
              <a:gd name="connsiteX6" fmla="*/ 55879 w 72186"/>
              <a:gd name="connsiteY6" fmla="*/ 0 h 63880"/>
              <a:gd name="connsiteX7" fmla="*/ 72186 w 72186"/>
              <a:gd name="connsiteY7" fmla="*/ 14986 h 63880"/>
              <a:gd name="connsiteX8" fmla="*/ 72186 w 72186"/>
              <a:gd name="connsiteY8" fmla="*/ 49022 h 6388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</a:cxnLst>
            <a:rect l="l" t="t" r="r" b="b"/>
            <a:pathLst>
              <a:path w="72186" h="63880">
                <a:moveTo>
                  <a:pt x="72186" y="49022"/>
                </a:moveTo>
                <a:cubicBezTo>
                  <a:pt x="72186" y="57530"/>
                  <a:pt x="65201" y="63880"/>
                  <a:pt x="55879" y="63880"/>
                </a:cubicBezTo>
                <a:cubicBezTo>
                  <a:pt x="18618" y="63880"/>
                  <a:pt x="18618" y="63880"/>
                  <a:pt x="18618" y="63880"/>
                </a:cubicBezTo>
                <a:cubicBezTo>
                  <a:pt x="9309" y="63880"/>
                  <a:pt x="0" y="57530"/>
                  <a:pt x="0" y="49022"/>
                </a:cubicBezTo>
                <a:cubicBezTo>
                  <a:pt x="0" y="14986"/>
                  <a:pt x="0" y="14986"/>
                  <a:pt x="0" y="14986"/>
                </a:cubicBezTo>
                <a:cubicBezTo>
                  <a:pt x="0" y="6476"/>
                  <a:pt x="9309" y="0"/>
                  <a:pt x="18618" y="0"/>
                </a:cubicBezTo>
                <a:cubicBezTo>
                  <a:pt x="55879" y="0"/>
                  <a:pt x="55879" y="0"/>
                  <a:pt x="55879" y="0"/>
                </a:cubicBezTo>
                <a:cubicBezTo>
                  <a:pt x="65201" y="0"/>
                  <a:pt x="72186" y="6476"/>
                  <a:pt x="72186" y="14986"/>
                </a:cubicBezTo>
                <a:lnTo>
                  <a:pt x="72186" y="49022"/>
                </a:ln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Freeform 3"/>
          <p:cNvSpPr/>
          <p:nvPr/>
        </p:nvSpPr>
        <p:spPr>
          <a:xfrm>
            <a:off x="8316468" y="4876000"/>
            <a:ext cx="827531" cy="225328"/>
          </a:xfrm>
          <a:custGeom>
            <a:avLst/>
            <a:gdLst>
              <a:gd name="connsiteX0" fmla="*/ 0 w 827531"/>
              <a:gd name="connsiteY0" fmla="*/ 37553 h 225328"/>
              <a:gd name="connsiteX1" fmla="*/ 37464 w 827531"/>
              <a:gd name="connsiteY1" fmla="*/ 0 h 225328"/>
              <a:gd name="connsiteX2" fmla="*/ 789939 w 827531"/>
              <a:gd name="connsiteY2" fmla="*/ 0 h 225328"/>
              <a:gd name="connsiteX3" fmla="*/ 827531 w 827531"/>
              <a:gd name="connsiteY3" fmla="*/ 37553 h 225328"/>
              <a:gd name="connsiteX4" fmla="*/ 827531 w 827531"/>
              <a:gd name="connsiteY4" fmla="*/ 187774 h 225328"/>
              <a:gd name="connsiteX5" fmla="*/ 789939 w 827531"/>
              <a:gd name="connsiteY5" fmla="*/ 225328 h 225328"/>
              <a:gd name="connsiteX6" fmla="*/ 37464 w 827531"/>
              <a:gd name="connsiteY6" fmla="*/ 225326 h 225328"/>
              <a:gd name="connsiteX7" fmla="*/ 0 w 827531"/>
              <a:gd name="connsiteY7" fmla="*/ 187773 h 225328"/>
              <a:gd name="connsiteX8" fmla="*/ 0 w 827531"/>
              <a:gd name="connsiteY8" fmla="*/ 37553 h 225328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</a:cxnLst>
            <a:rect l="l" t="t" r="r" b="b"/>
            <a:pathLst>
              <a:path w="827531" h="225328">
                <a:moveTo>
                  <a:pt x="0" y="37553"/>
                </a:moveTo>
                <a:cubicBezTo>
                  <a:pt x="0" y="16814"/>
                  <a:pt x="16763" y="0"/>
                  <a:pt x="37464" y="0"/>
                </a:cubicBezTo>
                <a:lnTo>
                  <a:pt x="789939" y="0"/>
                </a:lnTo>
                <a:cubicBezTo>
                  <a:pt x="810767" y="0"/>
                  <a:pt x="827531" y="16814"/>
                  <a:pt x="827531" y="37553"/>
                </a:cubicBezTo>
                <a:lnTo>
                  <a:pt x="827531" y="187774"/>
                </a:lnTo>
                <a:cubicBezTo>
                  <a:pt x="827531" y="208514"/>
                  <a:pt x="810767" y="225328"/>
                  <a:pt x="789939" y="225328"/>
                </a:cubicBezTo>
                <a:lnTo>
                  <a:pt x="37464" y="225326"/>
                </a:lnTo>
                <a:cubicBezTo>
                  <a:pt x="16763" y="225326"/>
                  <a:pt x="0" y="208513"/>
                  <a:pt x="0" y="187773"/>
                </a:cubicBezTo>
                <a:lnTo>
                  <a:pt x="0" y="37553"/>
                </a:lnTo>
              </a:path>
            </a:pathLst>
          </a:custGeom>
          <a:solidFill>
            <a:srgbClr val="246E30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Freeform 3"/>
          <p:cNvSpPr/>
          <p:nvPr/>
        </p:nvSpPr>
        <p:spPr>
          <a:xfrm>
            <a:off x="1063866" y="2188464"/>
            <a:ext cx="1152537" cy="190499"/>
          </a:xfrm>
          <a:custGeom>
            <a:avLst/>
            <a:gdLst>
              <a:gd name="connsiteX0" fmla="*/ 1152537 w 1152537"/>
              <a:gd name="connsiteY0" fmla="*/ 190500 h 190499"/>
              <a:gd name="connsiteX1" fmla="*/ 1148473 w 1152537"/>
              <a:gd name="connsiteY1" fmla="*/ 188975 h 190499"/>
              <a:gd name="connsiteX2" fmla="*/ 1131963 w 1152537"/>
              <a:gd name="connsiteY2" fmla="*/ 185927 h 190499"/>
              <a:gd name="connsiteX3" fmla="*/ 1105166 w 1152537"/>
              <a:gd name="connsiteY3" fmla="*/ 181482 h 190499"/>
              <a:gd name="connsiteX4" fmla="*/ 1068209 w 1152537"/>
              <a:gd name="connsiteY4" fmla="*/ 175386 h 190499"/>
              <a:gd name="connsiteX5" fmla="*/ 1020838 w 1152537"/>
              <a:gd name="connsiteY5" fmla="*/ 167766 h 190499"/>
              <a:gd name="connsiteX6" fmla="*/ 965212 w 1152537"/>
              <a:gd name="connsiteY6" fmla="*/ 160273 h 190499"/>
              <a:gd name="connsiteX7" fmla="*/ 901458 w 1152537"/>
              <a:gd name="connsiteY7" fmla="*/ 154177 h 190499"/>
              <a:gd name="connsiteX8" fmla="*/ 829449 w 1152537"/>
              <a:gd name="connsiteY8" fmla="*/ 148208 h 190499"/>
              <a:gd name="connsiteX9" fmla="*/ 751217 w 1152537"/>
              <a:gd name="connsiteY9" fmla="*/ 143636 h 190499"/>
              <a:gd name="connsiteX10" fmla="*/ 664730 w 1152537"/>
              <a:gd name="connsiteY10" fmla="*/ 139064 h 190499"/>
              <a:gd name="connsiteX11" fmla="*/ 572147 w 1152537"/>
              <a:gd name="connsiteY11" fmla="*/ 139064 h 190499"/>
              <a:gd name="connsiteX12" fmla="*/ 479564 w 1152537"/>
              <a:gd name="connsiteY12" fmla="*/ 139064 h 190499"/>
              <a:gd name="connsiteX13" fmla="*/ 395109 w 1152537"/>
              <a:gd name="connsiteY13" fmla="*/ 143636 h 190499"/>
              <a:gd name="connsiteX14" fmla="*/ 317004 w 1152537"/>
              <a:gd name="connsiteY14" fmla="*/ 148208 h 190499"/>
              <a:gd name="connsiteX15" fmla="*/ 244868 w 1152537"/>
              <a:gd name="connsiteY15" fmla="*/ 154177 h 190499"/>
              <a:gd name="connsiteX16" fmla="*/ 183172 w 1152537"/>
              <a:gd name="connsiteY16" fmla="*/ 160273 h 190499"/>
              <a:gd name="connsiteX17" fmla="*/ 129666 w 1152537"/>
              <a:gd name="connsiteY17" fmla="*/ 167766 h 190499"/>
              <a:gd name="connsiteX18" fmla="*/ 84378 w 1152537"/>
              <a:gd name="connsiteY18" fmla="*/ 175386 h 190499"/>
              <a:gd name="connsiteX19" fmla="*/ 47332 w 1152537"/>
              <a:gd name="connsiteY19" fmla="*/ 181482 h 190499"/>
              <a:gd name="connsiteX20" fmla="*/ 20586 w 1152537"/>
              <a:gd name="connsiteY20" fmla="*/ 185927 h 190499"/>
              <a:gd name="connsiteX21" fmla="*/ 6172 w 1152537"/>
              <a:gd name="connsiteY21" fmla="*/ 188975 h 190499"/>
              <a:gd name="connsiteX22" fmla="*/ 0 w 1152537"/>
              <a:gd name="connsiteY22" fmla="*/ 190500 h 190499"/>
              <a:gd name="connsiteX23" fmla="*/ 0 w 1152537"/>
              <a:gd name="connsiteY23" fmla="*/ 46862 h 190499"/>
              <a:gd name="connsiteX24" fmla="*/ 576211 w 1152537"/>
              <a:gd name="connsiteY24" fmla="*/ 0 h 190499"/>
              <a:gd name="connsiteX25" fmla="*/ 1152537 w 1152537"/>
              <a:gd name="connsiteY25" fmla="*/ 46862 h 190499"/>
              <a:gd name="connsiteX26" fmla="*/ 1152537 w 1152537"/>
              <a:gd name="connsiteY26" fmla="*/ 190500 h 190499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  <a:cxn ang="11">
                <a:pos x="connsiteX11" y="connsiteY11"/>
              </a:cxn>
              <a:cxn ang="12">
                <a:pos x="connsiteX12" y="connsiteY12"/>
              </a:cxn>
              <a:cxn ang="13">
                <a:pos x="connsiteX13" y="connsiteY13"/>
              </a:cxn>
              <a:cxn ang="14">
                <a:pos x="connsiteX14" y="connsiteY14"/>
              </a:cxn>
              <a:cxn ang="15">
                <a:pos x="connsiteX15" y="connsiteY15"/>
              </a:cxn>
              <a:cxn ang="16">
                <a:pos x="connsiteX16" y="connsiteY16"/>
              </a:cxn>
              <a:cxn ang="17">
                <a:pos x="connsiteX17" y="connsiteY17"/>
              </a:cxn>
              <a:cxn ang="18">
                <a:pos x="connsiteX18" y="connsiteY18"/>
              </a:cxn>
              <a:cxn ang="19">
                <a:pos x="connsiteX19" y="connsiteY19"/>
              </a:cxn>
              <a:cxn ang="20">
                <a:pos x="connsiteX20" y="connsiteY20"/>
              </a:cxn>
              <a:cxn ang="21">
                <a:pos x="connsiteX21" y="connsiteY21"/>
              </a:cxn>
              <a:cxn ang="22">
                <a:pos x="connsiteX22" y="connsiteY22"/>
              </a:cxn>
              <a:cxn ang="23">
                <a:pos x="connsiteX23" y="connsiteY23"/>
              </a:cxn>
              <a:cxn ang="24">
                <a:pos x="connsiteX24" y="connsiteY24"/>
              </a:cxn>
              <a:cxn ang="25">
                <a:pos x="connsiteX25" y="connsiteY25"/>
              </a:cxn>
              <a:cxn ang="26">
                <a:pos x="connsiteX26" y="connsiteY26"/>
              </a:cxn>
            </a:cxnLst>
            <a:rect l="l" t="t" r="r" b="b"/>
            <a:pathLst>
              <a:path w="1152537" h="190499">
                <a:moveTo>
                  <a:pt x="1152537" y="190500"/>
                </a:moveTo>
                <a:lnTo>
                  <a:pt x="1148473" y="188975"/>
                </a:lnTo>
                <a:lnTo>
                  <a:pt x="1131963" y="185927"/>
                </a:lnTo>
                <a:lnTo>
                  <a:pt x="1105166" y="181482"/>
                </a:lnTo>
                <a:lnTo>
                  <a:pt x="1068209" y="175386"/>
                </a:lnTo>
                <a:lnTo>
                  <a:pt x="1020838" y="167766"/>
                </a:lnTo>
                <a:lnTo>
                  <a:pt x="965212" y="160273"/>
                </a:lnTo>
                <a:lnTo>
                  <a:pt x="901458" y="154177"/>
                </a:lnTo>
                <a:lnTo>
                  <a:pt x="829449" y="148208"/>
                </a:lnTo>
                <a:lnTo>
                  <a:pt x="751217" y="143636"/>
                </a:lnTo>
                <a:lnTo>
                  <a:pt x="664730" y="139064"/>
                </a:lnTo>
                <a:lnTo>
                  <a:pt x="572147" y="139064"/>
                </a:lnTo>
                <a:lnTo>
                  <a:pt x="479564" y="139064"/>
                </a:lnTo>
                <a:lnTo>
                  <a:pt x="395109" y="143636"/>
                </a:lnTo>
                <a:lnTo>
                  <a:pt x="317004" y="148208"/>
                </a:lnTo>
                <a:lnTo>
                  <a:pt x="244868" y="154177"/>
                </a:lnTo>
                <a:lnTo>
                  <a:pt x="183172" y="160273"/>
                </a:lnTo>
                <a:lnTo>
                  <a:pt x="129666" y="167766"/>
                </a:lnTo>
                <a:lnTo>
                  <a:pt x="84378" y="175386"/>
                </a:lnTo>
                <a:lnTo>
                  <a:pt x="47332" y="181482"/>
                </a:lnTo>
                <a:lnTo>
                  <a:pt x="20586" y="185927"/>
                </a:lnTo>
                <a:lnTo>
                  <a:pt x="6172" y="188975"/>
                </a:lnTo>
                <a:lnTo>
                  <a:pt x="0" y="190500"/>
                </a:lnTo>
                <a:lnTo>
                  <a:pt x="0" y="46862"/>
                </a:lnTo>
                <a:lnTo>
                  <a:pt x="576211" y="0"/>
                </a:lnTo>
                <a:lnTo>
                  <a:pt x="1152537" y="46862"/>
                </a:lnTo>
                <a:lnTo>
                  <a:pt x="1152537" y="190500"/>
                </a:lnTo>
              </a:path>
            </a:pathLst>
          </a:custGeom>
          <a:solidFill>
            <a:srgbClr val="D9D9D9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Freeform 3"/>
          <p:cNvSpPr/>
          <p:nvPr/>
        </p:nvSpPr>
        <p:spPr>
          <a:xfrm>
            <a:off x="966838" y="2086038"/>
            <a:ext cx="1249552" cy="395287"/>
          </a:xfrm>
          <a:custGeom>
            <a:avLst/>
            <a:gdLst>
              <a:gd name="connsiteX0" fmla="*/ 0 w 1249552"/>
              <a:gd name="connsiteY0" fmla="*/ 395287 h 395287"/>
              <a:gd name="connsiteX1" fmla="*/ 1249552 w 1249552"/>
              <a:gd name="connsiteY1" fmla="*/ 395287 h 395287"/>
              <a:gd name="connsiteX2" fmla="*/ 1249552 w 1249552"/>
              <a:gd name="connsiteY2" fmla="*/ 0 h 395287"/>
              <a:gd name="connsiteX3" fmla="*/ 0 w 1249552"/>
              <a:gd name="connsiteY3" fmla="*/ 0 h 395287"/>
              <a:gd name="connsiteX4" fmla="*/ 0 w 1249552"/>
              <a:gd name="connsiteY4" fmla="*/ 395287 h 395287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249552" h="395287">
                <a:moveTo>
                  <a:pt x="0" y="395287"/>
                </a:moveTo>
                <a:lnTo>
                  <a:pt x="1249552" y="395287"/>
                </a:lnTo>
                <a:lnTo>
                  <a:pt x="1249552" y="0"/>
                </a:lnTo>
                <a:lnTo>
                  <a:pt x="0" y="0"/>
                </a:lnTo>
                <a:lnTo>
                  <a:pt x="0" y="395287"/>
                </a:lnTo>
              </a:path>
            </a:pathLst>
          </a:custGeom>
          <a:solidFill>
            <a:srgbClr val="246E30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Freeform 3"/>
          <p:cNvSpPr/>
          <p:nvPr/>
        </p:nvSpPr>
        <p:spPr>
          <a:xfrm>
            <a:off x="1063866" y="2883661"/>
            <a:ext cx="1152537" cy="192151"/>
          </a:xfrm>
          <a:custGeom>
            <a:avLst/>
            <a:gdLst>
              <a:gd name="connsiteX0" fmla="*/ 1152537 w 1152537"/>
              <a:gd name="connsiteY0" fmla="*/ 192151 h 192151"/>
              <a:gd name="connsiteX1" fmla="*/ 1148473 w 1152537"/>
              <a:gd name="connsiteY1" fmla="*/ 190627 h 192151"/>
              <a:gd name="connsiteX2" fmla="*/ 1131963 w 1152537"/>
              <a:gd name="connsiteY2" fmla="*/ 187579 h 192151"/>
              <a:gd name="connsiteX3" fmla="*/ 1105166 w 1152537"/>
              <a:gd name="connsiteY3" fmla="*/ 183007 h 192151"/>
              <a:gd name="connsiteX4" fmla="*/ 1068209 w 1152537"/>
              <a:gd name="connsiteY4" fmla="*/ 176911 h 192151"/>
              <a:gd name="connsiteX5" fmla="*/ 1020838 w 1152537"/>
              <a:gd name="connsiteY5" fmla="*/ 169291 h 192151"/>
              <a:gd name="connsiteX6" fmla="*/ 965212 w 1152537"/>
              <a:gd name="connsiteY6" fmla="*/ 161670 h 192151"/>
              <a:gd name="connsiteX7" fmla="*/ 901458 w 1152537"/>
              <a:gd name="connsiteY7" fmla="*/ 155575 h 192151"/>
              <a:gd name="connsiteX8" fmla="*/ 829449 w 1152537"/>
              <a:gd name="connsiteY8" fmla="*/ 149479 h 192151"/>
              <a:gd name="connsiteX9" fmla="*/ 751217 w 1152537"/>
              <a:gd name="connsiteY9" fmla="*/ 144907 h 192151"/>
              <a:gd name="connsiteX10" fmla="*/ 664730 w 1152537"/>
              <a:gd name="connsiteY10" fmla="*/ 140335 h 192151"/>
              <a:gd name="connsiteX11" fmla="*/ 572147 w 1152537"/>
              <a:gd name="connsiteY11" fmla="*/ 140335 h 192151"/>
              <a:gd name="connsiteX12" fmla="*/ 479564 w 1152537"/>
              <a:gd name="connsiteY12" fmla="*/ 140335 h 192151"/>
              <a:gd name="connsiteX13" fmla="*/ 395109 w 1152537"/>
              <a:gd name="connsiteY13" fmla="*/ 144907 h 192151"/>
              <a:gd name="connsiteX14" fmla="*/ 317004 w 1152537"/>
              <a:gd name="connsiteY14" fmla="*/ 149479 h 192151"/>
              <a:gd name="connsiteX15" fmla="*/ 244868 w 1152537"/>
              <a:gd name="connsiteY15" fmla="*/ 155575 h 192151"/>
              <a:gd name="connsiteX16" fmla="*/ 183172 w 1152537"/>
              <a:gd name="connsiteY16" fmla="*/ 161670 h 192151"/>
              <a:gd name="connsiteX17" fmla="*/ 129666 w 1152537"/>
              <a:gd name="connsiteY17" fmla="*/ 169291 h 192151"/>
              <a:gd name="connsiteX18" fmla="*/ 84378 w 1152537"/>
              <a:gd name="connsiteY18" fmla="*/ 176911 h 192151"/>
              <a:gd name="connsiteX19" fmla="*/ 47332 w 1152537"/>
              <a:gd name="connsiteY19" fmla="*/ 183007 h 192151"/>
              <a:gd name="connsiteX20" fmla="*/ 20586 w 1152537"/>
              <a:gd name="connsiteY20" fmla="*/ 187579 h 192151"/>
              <a:gd name="connsiteX21" fmla="*/ 6172 w 1152537"/>
              <a:gd name="connsiteY21" fmla="*/ 190627 h 192151"/>
              <a:gd name="connsiteX22" fmla="*/ 0 w 1152537"/>
              <a:gd name="connsiteY22" fmla="*/ 192151 h 192151"/>
              <a:gd name="connsiteX23" fmla="*/ 0 w 1152537"/>
              <a:gd name="connsiteY23" fmla="*/ 47370 h 192151"/>
              <a:gd name="connsiteX24" fmla="*/ 576211 w 1152537"/>
              <a:gd name="connsiteY24" fmla="*/ 0 h 192151"/>
              <a:gd name="connsiteX25" fmla="*/ 1152537 w 1152537"/>
              <a:gd name="connsiteY25" fmla="*/ 47370 h 192151"/>
              <a:gd name="connsiteX26" fmla="*/ 1152537 w 1152537"/>
              <a:gd name="connsiteY26" fmla="*/ 192151 h 192151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  <a:cxn ang="11">
                <a:pos x="connsiteX11" y="connsiteY11"/>
              </a:cxn>
              <a:cxn ang="12">
                <a:pos x="connsiteX12" y="connsiteY12"/>
              </a:cxn>
              <a:cxn ang="13">
                <a:pos x="connsiteX13" y="connsiteY13"/>
              </a:cxn>
              <a:cxn ang="14">
                <a:pos x="connsiteX14" y="connsiteY14"/>
              </a:cxn>
              <a:cxn ang="15">
                <a:pos x="connsiteX15" y="connsiteY15"/>
              </a:cxn>
              <a:cxn ang="16">
                <a:pos x="connsiteX16" y="connsiteY16"/>
              </a:cxn>
              <a:cxn ang="17">
                <a:pos x="connsiteX17" y="connsiteY17"/>
              </a:cxn>
              <a:cxn ang="18">
                <a:pos x="connsiteX18" y="connsiteY18"/>
              </a:cxn>
              <a:cxn ang="19">
                <a:pos x="connsiteX19" y="connsiteY19"/>
              </a:cxn>
              <a:cxn ang="20">
                <a:pos x="connsiteX20" y="connsiteY20"/>
              </a:cxn>
              <a:cxn ang="21">
                <a:pos x="connsiteX21" y="connsiteY21"/>
              </a:cxn>
              <a:cxn ang="22">
                <a:pos x="connsiteX22" y="connsiteY22"/>
              </a:cxn>
              <a:cxn ang="23">
                <a:pos x="connsiteX23" y="connsiteY23"/>
              </a:cxn>
              <a:cxn ang="24">
                <a:pos x="connsiteX24" y="connsiteY24"/>
              </a:cxn>
              <a:cxn ang="25">
                <a:pos x="connsiteX25" y="connsiteY25"/>
              </a:cxn>
              <a:cxn ang="26">
                <a:pos x="connsiteX26" y="connsiteY26"/>
              </a:cxn>
            </a:cxnLst>
            <a:rect l="l" t="t" r="r" b="b"/>
            <a:pathLst>
              <a:path w="1152537" h="192151">
                <a:moveTo>
                  <a:pt x="1152537" y="192151"/>
                </a:moveTo>
                <a:lnTo>
                  <a:pt x="1148473" y="190627"/>
                </a:lnTo>
                <a:lnTo>
                  <a:pt x="1131963" y="187579"/>
                </a:lnTo>
                <a:lnTo>
                  <a:pt x="1105166" y="183007"/>
                </a:lnTo>
                <a:lnTo>
                  <a:pt x="1068209" y="176911"/>
                </a:lnTo>
                <a:lnTo>
                  <a:pt x="1020838" y="169291"/>
                </a:lnTo>
                <a:lnTo>
                  <a:pt x="965212" y="161670"/>
                </a:lnTo>
                <a:lnTo>
                  <a:pt x="901458" y="155575"/>
                </a:lnTo>
                <a:lnTo>
                  <a:pt x="829449" y="149479"/>
                </a:lnTo>
                <a:lnTo>
                  <a:pt x="751217" y="144907"/>
                </a:lnTo>
                <a:lnTo>
                  <a:pt x="664730" y="140335"/>
                </a:lnTo>
                <a:lnTo>
                  <a:pt x="572147" y="140335"/>
                </a:lnTo>
                <a:lnTo>
                  <a:pt x="479564" y="140335"/>
                </a:lnTo>
                <a:lnTo>
                  <a:pt x="395109" y="144907"/>
                </a:lnTo>
                <a:lnTo>
                  <a:pt x="317004" y="149479"/>
                </a:lnTo>
                <a:lnTo>
                  <a:pt x="244868" y="155575"/>
                </a:lnTo>
                <a:lnTo>
                  <a:pt x="183172" y="161670"/>
                </a:lnTo>
                <a:lnTo>
                  <a:pt x="129666" y="169291"/>
                </a:lnTo>
                <a:lnTo>
                  <a:pt x="84378" y="176911"/>
                </a:lnTo>
                <a:lnTo>
                  <a:pt x="47332" y="183007"/>
                </a:lnTo>
                <a:lnTo>
                  <a:pt x="20586" y="187579"/>
                </a:lnTo>
                <a:lnTo>
                  <a:pt x="6172" y="190627"/>
                </a:lnTo>
                <a:lnTo>
                  <a:pt x="0" y="192151"/>
                </a:lnTo>
                <a:lnTo>
                  <a:pt x="0" y="47370"/>
                </a:lnTo>
                <a:lnTo>
                  <a:pt x="576211" y="0"/>
                </a:lnTo>
                <a:lnTo>
                  <a:pt x="1152537" y="47370"/>
                </a:lnTo>
                <a:lnTo>
                  <a:pt x="1152537" y="192151"/>
                </a:lnTo>
              </a:path>
            </a:pathLst>
          </a:custGeom>
          <a:solidFill>
            <a:srgbClr val="D9D9D9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Freeform 3"/>
          <p:cNvSpPr/>
          <p:nvPr/>
        </p:nvSpPr>
        <p:spPr>
          <a:xfrm>
            <a:off x="1063866" y="3677411"/>
            <a:ext cx="1152537" cy="190500"/>
          </a:xfrm>
          <a:custGeom>
            <a:avLst/>
            <a:gdLst>
              <a:gd name="connsiteX0" fmla="*/ 1152537 w 1152537"/>
              <a:gd name="connsiteY0" fmla="*/ 190500 h 190500"/>
              <a:gd name="connsiteX1" fmla="*/ 1148473 w 1152537"/>
              <a:gd name="connsiteY1" fmla="*/ 188976 h 190500"/>
              <a:gd name="connsiteX2" fmla="*/ 1131963 w 1152537"/>
              <a:gd name="connsiteY2" fmla="*/ 185928 h 190500"/>
              <a:gd name="connsiteX3" fmla="*/ 1105166 w 1152537"/>
              <a:gd name="connsiteY3" fmla="*/ 181355 h 190500"/>
              <a:gd name="connsiteX4" fmla="*/ 1068209 w 1152537"/>
              <a:gd name="connsiteY4" fmla="*/ 175386 h 190500"/>
              <a:gd name="connsiteX5" fmla="*/ 1020838 w 1152537"/>
              <a:gd name="connsiteY5" fmla="*/ 167766 h 190500"/>
              <a:gd name="connsiteX6" fmla="*/ 965212 w 1152537"/>
              <a:gd name="connsiteY6" fmla="*/ 160273 h 190500"/>
              <a:gd name="connsiteX7" fmla="*/ 901458 w 1152537"/>
              <a:gd name="connsiteY7" fmla="*/ 154178 h 190500"/>
              <a:gd name="connsiteX8" fmla="*/ 829449 w 1152537"/>
              <a:gd name="connsiteY8" fmla="*/ 148209 h 190500"/>
              <a:gd name="connsiteX9" fmla="*/ 751217 w 1152537"/>
              <a:gd name="connsiteY9" fmla="*/ 143636 h 190500"/>
              <a:gd name="connsiteX10" fmla="*/ 664730 w 1152537"/>
              <a:gd name="connsiteY10" fmla="*/ 139065 h 190500"/>
              <a:gd name="connsiteX11" fmla="*/ 572147 w 1152537"/>
              <a:gd name="connsiteY11" fmla="*/ 139065 h 190500"/>
              <a:gd name="connsiteX12" fmla="*/ 479564 w 1152537"/>
              <a:gd name="connsiteY12" fmla="*/ 139065 h 190500"/>
              <a:gd name="connsiteX13" fmla="*/ 395109 w 1152537"/>
              <a:gd name="connsiteY13" fmla="*/ 143636 h 190500"/>
              <a:gd name="connsiteX14" fmla="*/ 317004 w 1152537"/>
              <a:gd name="connsiteY14" fmla="*/ 148209 h 190500"/>
              <a:gd name="connsiteX15" fmla="*/ 244868 w 1152537"/>
              <a:gd name="connsiteY15" fmla="*/ 154178 h 190500"/>
              <a:gd name="connsiteX16" fmla="*/ 183172 w 1152537"/>
              <a:gd name="connsiteY16" fmla="*/ 160273 h 190500"/>
              <a:gd name="connsiteX17" fmla="*/ 129666 w 1152537"/>
              <a:gd name="connsiteY17" fmla="*/ 167766 h 190500"/>
              <a:gd name="connsiteX18" fmla="*/ 84378 w 1152537"/>
              <a:gd name="connsiteY18" fmla="*/ 175386 h 190500"/>
              <a:gd name="connsiteX19" fmla="*/ 47332 w 1152537"/>
              <a:gd name="connsiteY19" fmla="*/ 181355 h 190500"/>
              <a:gd name="connsiteX20" fmla="*/ 20586 w 1152537"/>
              <a:gd name="connsiteY20" fmla="*/ 185928 h 190500"/>
              <a:gd name="connsiteX21" fmla="*/ 6172 w 1152537"/>
              <a:gd name="connsiteY21" fmla="*/ 188976 h 190500"/>
              <a:gd name="connsiteX22" fmla="*/ 0 w 1152537"/>
              <a:gd name="connsiteY22" fmla="*/ 190500 h 190500"/>
              <a:gd name="connsiteX23" fmla="*/ 0 w 1152537"/>
              <a:gd name="connsiteY23" fmla="*/ 46863 h 190500"/>
              <a:gd name="connsiteX24" fmla="*/ 576211 w 1152537"/>
              <a:gd name="connsiteY24" fmla="*/ 0 h 190500"/>
              <a:gd name="connsiteX25" fmla="*/ 1152537 w 1152537"/>
              <a:gd name="connsiteY25" fmla="*/ 46863 h 190500"/>
              <a:gd name="connsiteX26" fmla="*/ 1152537 w 1152537"/>
              <a:gd name="connsiteY26" fmla="*/ 190500 h 1905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  <a:cxn ang="11">
                <a:pos x="connsiteX11" y="connsiteY11"/>
              </a:cxn>
              <a:cxn ang="12">
                <a:pos x="connsiteX12" y="connsiteY12"/>
              </a:cxn>
              <a:cxn ang="13">
                <a:pos x="connsiteX13" y="connsiteY13"/>
              </a:cxn>
              <a:cxn ang="14">
                <a:pos x="connsiteX14" y="connsiteY14"/>
              </a:cxn>
              <a:cxn ang="15">
                <a:pos x="connsiteX15" y="connsiteY15"/>
              </a:cxn>
              <a:cxn ang="16">
                <a:pos x="connsiteX16" y="connsiteY16"/>
              </a:cxn>
              <a:cxn ang="17">
                <a:pos x="connsiteX17" y="connsiteY17"/>
              </a:cxn>
              <a:cxn ang="18">
                <a:pos x="connsiteX18" y="connsiteY18"/>
              </a:cxn>
              <a:cxn ang="19">
                <a:pos x="connsiteX19" y="connsiteY19"/>
              </a:cxn>
              <a:cxn ang="20">
                <a:pos x="connsiteX20" y="connsiteY20"/>
              </a:cxn>
              <a:cxn ang="21">
                <a:pos x="connsiteX21" y="connsiteY21"/>
              </a:cxn>
              <a:cxn ang="22">
                <a:pos x="connsiteX22" y="connsiteY22"/>
              </a:cxn>
              <a:cxn ang="23">
                <a:pos x="connsiteX23" y="connsiteY23"/>
              </a:cxn>
              <a:cxn ang="24">
                <a:pos x="connsiteX24" y="connsiteY24"/>
              </a:cxn>
              <a:cxn ang="25">
                <a:pos x="connsiteX25" y="connsiteY25"/>
              </a:cxn>
              <a:cxn ang="26">
                <a:pos x="connsiteX26" y="connsiteY26"/>
              </a:cxn>
            </a:cxnLst>
            <a:rect l="l" t="t" r="r" b="b"/>
            <a:pathLst>
              <a:path w="1152537" h="190500">
                <a:moveTo>
                  <a:pt x="1152537" y="190500"/>
                </a:moveTo>
                <a:lnTo>
                  <a:pt x="1148473" y="188976"/>
                </a:lnTo>
                <a:lnTo>
                  <a:pt x="1131963" y="185928"/>
                </a:lnTo>
                <a:lnTo>
                  <a:pt x="1105166" y="181355"/>
                </a:lnTo>
                <a:lnTo>
                  <a:pt x="1068209" y="175386"/>
                </a:lnTo>
                <a:lnTo>
                  <a:pt x="1020838" y="167766"/>
                </a:lnTo>
                <a:lnTo>
                  <a:pt x="965212" y="160273"/>
                </a:lnTo>
                <a:lnTo>
                  <a:pt x="901458" y="154178"/>
                </a:lnTo>
                <a:lnTo>
                  <a:pt x="829449" y="148209"/>
                </a:lnTo>
                <a:lnTo>
                  <a:pt x="751217" y="143636"/>
                </a:lnTo>
                <a:lnTo>
                  <a:pt x="664730" y="139065"/>
                </a:lnTo>
                <a:lnTo>
                  <a:pt x="572147" y="139065"/>
                </a:lnTo>
                <a:lnTo>
                  <a:pt x="479564" y="139065"/>
                </a:lnTo>
                <a:lnTo>
                  <a:pt x="395109" y="143636"/>
                </a:lnTo>
                <a:lnTo>
                  <a:pt x="317004" y="148209"/>
                </a:lnTo>
                <a:lnTo>
                  <a:pt x="244868" y="154178"/>
                </a:lnTo>
                <a:lnTo>
                  <a:pt x="183172" y="160273"/>
                </a:lnTo>
                <a:lnTo>
                  <a:pt x="129666" y="167766"/>
                </a:lnTo>
                <a:lnTo>
                  <a:pt x="84378" y="175386"/>
                </a:lnTo>
                <a:lnTo>
                  <a:pt x="47332" y="181355"/>
                </a:lnTo>
                <a:lnTo>
                  <a:pt x="20586" y="185928"/>
                </a:lnTo>
                <a:lnTo>
                  <a:pt x="6172" y="188976"/>
                </a:lnTo>
                <a:lnTo>
                  <a:pt x="0" y="190500"/>
                </a:lnTo>
                <a:lnTo>
                  <a:pt x="0" y="46863"/>
                </a:lnTo>
                <a:lnTo>
                  <a:pt x="576211" y="0"/>
                </a:lnTo>
                <a:lnTo>
                  <a:pt x="1152537" y="46863"/>
                </a:lnTo>
                <a:lnTo>
                  <a:pt x="1152537" y="190500"/>
                </a:lnTo>
              </a:path>
            </a:pathLst>
          </a:custGeom>
          <a:solidFill>
            <a:srgbClr val="D9D9D9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165100"/>
            <a:ext cx="825500" cy="622300"/>
          </a:xfrm>
          <a:prstGeom prst="rect">
            <a:avLst/>
          </a:prstGeom>
          <a:noFill/>
        </p:spPr>
      </p:pic>
      <p:pic>
        <p:nvPicPr>
          <p:cNvPr id="22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14400" y="2044700"/>
            <a:ext cx="1358900" cy="596900"/>
          </a:xfrm>
          <a:prstGeom prst="rect">
            <a:avLst/>
          </a:prstGeom>
          <a:noFill/>
        </p:spPr>
      </p:pic>
      <p:pic>
        <p:nvPicPr>
          <p:cNvPr id="23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4648200"/>
            <a:ext cx="2997200" cy="4699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8585200" y="4940300"/>
            <a:ext cx="177800" cy="1778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400"/>
              </a:lnSpc>
              <a:tabLst/>
            </a:pPr>
            <a:r>
              <a:rPr lang="en-US" altLang="zh-CN" sz="1403" b="1" dirty="0" smtClean="0">
                <a:solidFill>
                  <a:srgbClr val="FFFFFF"/>
                </a:solidFill>
                <a:latin typeface="Calibri" pitchFamily="18" charset="0"/>
                <a:cs typeface="Calibri" pitchFamily="18" charset="0"/>
              </a:rPr>
              <a:t>19</a:t>
            </a:r>
          </a:p>
        </p:txBody>
      </p:sp>
      <p:sp>
        <p:nvSpPr>
          <p:cNvPr id="24" name="TextBox 1"/>
          <p:cNvSpPr txBox="1"/>
          <p:nvPr/>
        </p:nvSpPr>
        <p:spPr>
          <a:xfrm>
            <a:off x="1270000" y="63500"/>
            <a:ext cx="6121400" cy="16764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7800"/>
              </a:lnSpc>
              <a:tabLst>
                <a:tab pos="609600" algn="l"/>
                <a:tab pos="1193800" algn="l"/>
              </a:tabLst>
            </a:pPr>
            <a:r>
              <a:rPr lang="en-US" altLang="zh-CN" sz="6002" dirty="0" smtClean="0">
                <a:solidFill>
                  <a:srgbClr val="FFFFFF"/>
                </a:solidFill>
                <a:latin typeface="微软雅黑" pitchFamily="18" charset="0"/>
                <a:cs typeface="微软雅黑" pitchFamily="18" charset="0"/>
              </a:rPr>
              <a:t>5</a:t>
            </a:r>
            <a:r>
              <a:rPr lang="en-US" altLang="zh-CN" sz="279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795" b="1" dirty="0" smtClean="0">
                <a:solidFill>
                  <a:srgbClr val="FFFFFF"/>
                </a:solidFill>
                <a:latin typeface="微软雅黑" pitchFamily="18" charset="0"/>
                <a:cs typeface="微软雅黑" pitchFamily="18" charset="0"/>
              </a:rPr>
              <a:t>技术要求</a:t>
            </a:r>
          </a:p>
          <a:p>
            <a:pPr>
              <a:lnSpc>
                <a:spcPts val="2900"/>
              </a:lnSpc>
              <a:tabLst>
                <a:tab pos="609600" algn="l"/>
                <a:tab pos="1193800" algn="l"/>
              </a:tabLst>
            </a:pPr>
            <a:r>
              <a:rPr lang="en-US" altLang="zh-CN" dirty="0" smtClean="0"/>
              <a:t>	</a:t>
            </a:r>
            <a:r>
              <a:rPr lang="en-US" altLang="zh-CN" sz="2400" dirty="0" smtClean="0">
                <a:solidFill>
                  <a:srgbClr val="000000"/>
                </a:solidFill>
                <a:latin typeface="黑体" pitchFamily="18" charset="0"/>
                <a:cs typeface="黑体" pitchFamily="18" charset="0"/>
              </a:rPr>
              <a:t>上海市“一师一优课、一课一名师”活动</a:t>
            </a:r>
          </a:p>
          <a:p>
            <a:pPr>
              <a:lnSpc>
                <a:spcPts val="2400"/>
              </a:lnSpc>
              <a:tabLst>
                <a:tab pos="609600" algn="l"/>
                <a:tab pos="1193800" algn="l"/>
              </a:tabLst>
            </a:pPr>
            <a:r>
              <a:rPr lang="en-US" altLang="zh-CN" dirty="0" smtClean="0"/>
              <a:t>		</a:t>
            </a:r>
            <a:r>
              <a:rPr lang="en-US" altLang="zh-CN" sz="2004" dirty="0" smtClean="0">
                <a:solidFill>
                  <a:srgbClr val="FF0000"/>
                </a:solidFill>
                <a:latin typeface="黑体" pitchFamily="18" charset="0"/>
                <a:cs typeface="黑体" pitchFamily="18" charset="0"/>
              </a:rPr>
              <a:t>“优课”录像课例制作、上传技术要求</a:t>
            </a:r>
          </a:p>
        </p:txBody>
      </p:sp>
      <p:sp>
        <p:nvSpPr>
          <p:cNvPr id="25" name="TextBox 1"/>
          <p:cNvSpPr txBox="1"/>
          <p:nvPr/>
        </p:nvSpPr>
        <p:spPr>
          <a:xfrm>
            <a:off x="2387600" y="2374900"/>
            <a:ext cx="5829300" cy="13589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2000"/>
              </a:lnSpc>
              <a:tabLst>
                <a:tab pos="292100" algn="l"/>
              </a:tabLst>
            </a:pPr>
            <a:r>
              <a:rPr lang="en-US" altLang="zh-CN" sz="1596" dirty="0" smtClean="0">
                <a:solidFill>
                  <a:srgbClr val="000000"/>
                </a:solidFill>
                <a:latin typeface="Wingdings" pitchFamily="18" charset="0"/>
                <a:cs typeface="Wingdings" pitchFamily="18" charset="0"/>
              </a:rPr>
              <a:t></a:t>
            </a:r>
            <a:r>
              <a:rPr lang="en-US" altLang="zh-CN" sz="1596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en-US" altLang="zh-CN" sz="1596" dirty="0" smtClean="0">
                <a:solidFill>
                  <a:srgbClr val="000000"/>
                </a:solidFill>
                <a:latin typeface="微软雅黑" pitchFamily="18" charset="0"/>
                <a:cs typeface="微软雅黑" pitchFamily="18" charset="0"/>
              </a:rPr>
              <a:t>在</a:t>
            </a:r>
            <a:r>
              <a:rPr lang="en-US" altLang="zh-CN" sz="1596" b="1" dirty="0" smtClean="0">
                <a:solidFill>
                  <a:srgbClr val="FF0000"/>
                </a:solidFill>
                <a:latin typeface="微软雅黑" pitchFamily="18" charset="0"/>
                <a:cs typeface="微软雅黑" pitchFamily="18" charset="0"/>
              </a:rPr>
              <a:t>国家教育资源公共服务平台</a:t>
            </a:r>
            <a:r>
              <a:rPr lang="en-US" altLang="zh-CN" sz="1596" dirty="0" smtClean="0">
                <a:solidFill>
                  <a:srgbClr val="000000"/>
                </a:solidFill>
                <a:latin typeface="微软雅黑" pitchFamily="18" charset="0"/>
                <a:cs typeface="微软雅黑" pitchFamily="18" charset="0"/>
              </a:rPr>
              <a:t>上传的参评“优课”课例视频，</a:t>
            </a:r>
          </a:p>
          <a:p>
            <a:pPr>
              <a:lnSpc>
                <a:spcPts val="2800"/>
              </a:lnSpc>
              <a:tabLst>
                <a:tab pos="292100" algn="l"/>
              </a:tabLst>
            </a:pPr>
            <a:r>
              <a:rPr lang="en-US" altLang="zh-CN" dirty="0" smtClean="0"/>
              <a:t>	</a:t>
            </a:r>
            <a:r>
              <a:rPr lang="en-US" altLang="zh-CN" sz="1596" dirty="0" smtClean="0">
                <a:solidFill>
                  <a:srgbClr val="000000"/>
                </a:solidFill>
                <a:latin typeface="微软雅黑" pitchFamily="18" charset="0"/>
                <a:cs typeface="微软雅黑" pitchFamily="18" charset="0"/>
              </a:rPr>
              <a:t>容量小于</a:t>
            </a:r>
            <a:r>
              <a:rPr lang="en-US" altLang="zh-CN" sz="1596" b="1" dirty="0" smtClean="0">
                <a:solidFill>
                  <a:srgbClr val="FF0000"/>
                </a:solidFill>
                <a:latin typeface="微软雅黑" pitchFamily="18" charset="0"/>
                <a:cs typeface="微软雅黑" pitchFamily="18" charset="0"/>
              </a:rPr>
              <a:t>1G（建议采用2M码流视频上传），</a:t>
            </a:r>
            <a:r>
              <a:rPr lang="en-US" altLang="zh-CN" sz="1596" dirty="0" smtClean="0">
                <a:solidFill>
                  <a:srgbClr val="000000"/>
                </a:solidFill>
                <a:latin typeface="微软雅黑" pitchFamily="18" charset="0"/>
                <a:cs typeface="微软雅黑" pitchFamily="18" charset="0"/>
              </a:rPr>
              <a:t>并在上传成功后</a:t>
            </a:r>
          </a:p>
          <a:p>
            <a:pPr>
              <a:lnSpc>
                <a:spcPts val="2800"/>
              </a:lnSpc>
              <a:tabLst>
                <a:tab pos="292100" algn="l"/>
              </a:tabLst>
            </a:pPr>
            <a:r>
              <a:rPr lang="en-US" altLang="zh-CN" dirty="0" smtClean="0"/>
              <a:t>	</a:t>
            </a:r>
            <a:r>
              <a:rPr lang="en-US" altLang="zh-CN" sz="1596" dirty="0" smtClean="0">
                <a:solidFill>
                  <a:srgbClr val="000000"/>
                </a:solidFill>
                <a:latin typeface="微软雅黑" pitchFamily="18" charset="0"/>
                <a:cs typeface="微软雅黑" pitchFamily="18" charset="0"/>
              </a:rPr>
              <a:t>检查该课例视频是否能在正常网络条件下顺利播放。</a:t>
            </a:r>
          </a:p>
          <a:p>
            <a:pPr>
              <a:lnSpc>
                <a:spcPts val="2800"/>
              </a:lnSpc>
              <a:tabLst>
                <a:tab pos="292100" algn="l"/>
              </a:tabLst>
            </a:pPr>
            <a:r>
              <a:rPr lang="en-US" altLang="zh-CN" sz="1596" dirty="0" smtClean="0">
                <a:solidFill>
                  <a:srgbClr val="000000"/>
                </a:solidFill>
                <a:latin typeface="Wingdings" pitchFamily="18" charset="0"/>
                <a:cs typeface="Wingdings" pitchFamily="18" charset="0"/>
              </a:rPr>
              <a:t></a:t>
            </a:r>
            <a:r>
              <a:rPr lang="en-US" altLang="zh-CN" sz="1596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en-US" altLang="zh-CN" sz="1596" dirty="0" smtClean="0">
                <a:solidFill>
                  <a:srgbClr val="000000"/>
                </a:solidFill>
                <a:latin typeface="微软雅黑" pitchFamily="18" charset="0"/>
                <a:cs typeface="微软雅黑" pitchFamily="18" charset="0"/>
              </a:rPr>
              <a:t>务必请</a:t>
            </a:r>
            <a:r>
              <a:rPr lang="en-US" altLang="zh-CN" sz="1596" b="1" dirty="0" smtClean="0">
                <a:solidFill>
                  <a:srgbClr val="FF0000"/>
                </a:solidFill>
                <a:latin typeface="微软雅黑" pitchFamily="18" charset="0"/>
                <a:cs typeface="微软雅黑" pitchFamily="18" charset="0"/>
              </a:rPr>
              <a:t>学校管理员审核确认</a:t>
            </a:r>
            <a:r>
              <a:rPr lang="en-US" altLang="zh-CN" sz="1596" dirty="0" smtClean="0">
                <a:solidFill>
                  <a:srgbClr val="000000"/>
                </a:solidFill>
                <a:latin typeface="微软雅黑" pitchFamily="18" charset="0"/>
                <a:cs typeface="微软雅黑" pitchFamily="18" charset="0"/>
              </a:rPr>
              <a:t>，方可完成晒课任务。</a:t>
            </a:r>
          </a:p>
        </p:txBody>
      </p:sp>
      <p:sp>
        <p:nvSpPr>
          <p:cNvPr id="26" name="TextBox 1"/>
          <p:cNvSpPr txBox="1"/>
          <p:nvPr/>
        </p:nvSpPr>
        <p:spPr>
          <a:xfrm>
            <a:off x="1117600" y="2159000"/>
            <a:ext cx="914400" cy="9779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2300"/>
              </a:lnSpc>
              <a:tabLst>
                <a:tab pos="355600" algn="l"/>
              </a:tabLst>
            </a:pPr>
            <a:r>
              <a:rPr lang="en-US" altLang="zh-CN" dirty="0" smtClean="0"/>
              <a:t>	</a:t>
            </a:r>
            <a:r>
              <a:rPr lang="en-US" altLang="zh-CN" sz="1802" b="1" dirty="0" smtClean="0">
                <a:solidFill>
                  <a:srgbClr val="FFFFFF"/>
                </a:solidFill>
                <a:latin typeface="微软雅黑" pitchFamily="18" charset="0"/>
                <a:cs typeface="微软雅黑" pitchFamily="18" charset="0"/>
              </a:rPr>
              <a:t>③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2400"/>
              </a:lnSpc>
              <a:tabLst>
                <a:tab pos="355600" algn="l"/>
              </a:tabLst>
            </a:pPr>
            <a:r>
              <a:rPr lang="en-US" altLang="zh-CN" sz="1800" b="1" dirty="0" smtClean="0">
                <a:solidFill>
                  <a:srgbClr val="000000"/>
                </a:solidFill>
                <a:latin typeface="微软雅黑" pitchFamily="18" charset="0"/>
                <a:cs typeface="微软雅黑" pitchFamily="18" charset="0"/>
              </a:rPr>
              <a:t>上传要求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/>
          <p:nvPr/>
        </p:nvSpPr>
        <p:spPr>
          <a:xfrm>
            <a:off x="0" y="0"/>
            <a:ext cx="9144000" cy="5143500"/>
          </a:xfrm>
          <a:custGeom>
            <a:avLst/>
            <a:gdLst>
              <a:gd name="connsiteX0" fmla="*/ 0 w 9144000"/>
              <a:gd name="connsiteY0" fmla="*/ 5143500 h 5143500"/>
              <a:gd name="connsiteX1" fmla="*/ 9144000 w 9144000"/>
              <a:gd name="connsiteY1" fmla="*/ 5143500 h 5143500"/>
              <a:gd name="connsiteX2" fmla="*/ 9144000 w 9144000"/>
              <a:gd name="connsiteY2" fmla="*/ 0 h 5143500"/>
              <a:gd name="connsiteX3" fmla="*/ 0 w 9144000"/>
              <a:gd name="connsiteY3" fmla="*/ 0 h 5143500"/>
              <a:gd name="connsiteX4" fmla="*/ 0 w 9144000"/>
              <a:gd name="connsiteY4" fmla="*/ 5143500 h 51435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9144000" h="5143500">
                <a:moveTo>
                  <a:pt x="0" y="5143500"/>
                </a:moveTo>
                <a:lnTo>
                  <a:pt x="9144000" y="5143500"/>
                </a:lnTo>
                <a:lnTo>
                  <a:pt x="9144000" y="0"/>
                </a:lnTo>
                <a:lnTo>
                  <a:pt x="0" y="0"/>
                </a:lnTo>
                <a:lnTo>
                  <a:pt x="0" y="5143500"/>
                </a:ln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Freeform 3"/>
          <p:cNvSpPr/>
          <p:nvPr/>
        </p:nvSpPr>
        <p:spPr>
          <a:xfrm>
            <a:off x="29146" y="1773301"/>
            <a:ext cx="1599755" cy="1380870"/>
          </a:xfrm>
          <a:custGeom>
            <a:avLst/>
            <a:gdLst>
              <a:gd name="connsiteX0" fmla="*/ 6350 w 1599755"/>
              <a:gd name="connsiteY0" fmla="*/ 690498 h 1380870"/>
              <a:gd name="connsiteX1" fmla="*/ 348386 w 1599755"/>
              <a:gd name="connsiteY1" fmla="*/ 6350 h 1380870"/>
              <a:gd name="connsiteX2" fmla="*/ 1251394 w 1599755"/>
              <a:gd name="connsiteY2" fmla="*/ 6350 h 1380870"/>
              <a:gd name="connsiteX3" fmla="*/ 1593405 w 1599755"/>
              <a:gd name="connsiteY3" fmla="*/ 690498 h 1380870"/>
              <a:gd name="connsiteX4" fmla="*/ 1251394 w 1599755"/>
              <a:gd name="connsiteY4" fmla="*/ 1374520 h 1380870"/>
              <a:gd name="connsiteX5" fmla="*/ 348386 w 1599755"/>
              <a:gd name="connsiteY5" fmla="*/ 1374520 h 1380870"/>
              <a:gd name="connsiteX6" fmla="*/ 6350 w 1599755"/>
              <a:gd name="connsiteY6" fmla="*/ 690498 h 138087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</a:cxnLst>
            <a:rect l="l" t="t" r="r" b="b"/>
            <a:pathLst>
              <a:path w="1599755" h="1380870">
                <a:moveTo>
                  <a:pt x="6350" y="690498"/>
                </a:moveTo>
                <a:lnTo>
                  <a:pt x="348386" y="6350"/>
                </a:lnTo>
                <a:lnTo>
                  <a:pt x="1251394" y="6350"/>
                </a:lnTo>
                <a:lnTo>
                  <a:pt x="1593405" y="690498"/>
                </a:lnTo>
                <a:lnTo>
                  <a:pt x="1251394" y="1374520"/>
                </a:lnTo>
                <a:lnTo>
                  <a:pt x="348386" y="1374520"/>
                </a:lnTo>
                <a:lnTo>
                  <a:pt x="6350" y="690498"/>
                </a:lnTo>
              </a:path>
            </a:pathLst>
          </a:custGeom>
          <a:solidFill>
            <a:srgbClr val="000000">
              <a:alpha val="0"/>
            </a:srgbClr>
          </a:solidFill>
          <a:ln w="12700">
            <a:solidFill>
              <a:srgbClr val="98B954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Freeform 3"/>
          <p:cNvSpPr/>
          <p:nvPr/>
        </p:nvSpPr>
        <p:spPr>
          <a:xfrm>
            <a:off x="1397253" y="2493391"/>
            <a:ext cx="1599818" cy="1380870"/>
          </a:xfrm>
          <a:custGeom>
            <a:avLst/>
            <a:gdLst>
              <a:gd name="connsiteX0" fmla="*/ 6350 w 1599818"/>
              <a:gd name="connsiteY0" fmla="*/ 690372 h 1380870"/>
              <a:gd name="connsiteX1" fmla="*/ 348488 w 1599818"/>
              <a:gd name="connsiteY1" fmla="*/ 6350 h 1380870"/>
              <a:gd name="connsiteX2" fmla="*/ 1251458 w 1599818"/>
              <a:gd name="connsiteY2" fmla="*/ 6350 h 1380870"/>
              <a:gd name="connsiteX3" fmla="*/ 1593469 w 1599818"/>
              <a:gd name="connsiteY3" fmla="*/ 690372 h 1380870"/>
              <a:gd name="connsiteX4" fmla="*/ 1251458 w 1599818"/>
              <a:gd name="connsiteY4" fmla="*/ 1374520 h 1380870"/>
              <a:gd name="connsiteX5" fmla="*/ 348488 w 1599818"/>
              <a:gd name="connsiteY5" fmla="*/ 1374520 h 1380870"/>
              <a:gd name="connsiteX6" fmla="*/ 6350 w 1599818"/>
              <a:gd name="connsiteY6" fmla="*/ 690372 h 138087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</a:cxnLst>
            <a:rect l="l" t="t" r="r" b="b"/>
            <a:pathLst>
              <a:path w="1599818" h="1380870">
                <a:moveTo>
                  <a:pt x="6350" y="690372"/>
                </a:moveTo>
                <a:lnTo>
                  <a:pt x="348488" y="6350"/>
                </a:lnTo>
                <a:lnTo>
                  <a:pt x="1251458" y="6350"/>
                </a:lnTo>
                <a:lnTo>
                  <a:pt x="1593469" y="690372"/>
                </a:lnTo>
                <a:lnTo>
                  <a:pt x="1251458" y="1374520"/>
                </a:lnTo>
                <a:lnTo>
                  <a:pt x="348488" y="1374520"/>
                </a:lnTo>
                <a:lnTo>
                  <a:pt x="6350" y="690372"/>
                </a:lnTo>
              </a:path>
            </a:pathLst>
          </a:custGeom>
          <a:solidFill>
            <a:srgbClr val="000000">
              <a:alpha val="0"/>
            </a:srgbClr>
          </a:solidFill>
          <a:ln w="12700">
            <a:solidFill>
              <a:srgbClr val="98B954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Freeform 3"/>
          <p:cNvSpPr/>
          <p:nvPr/>
        </p:nvSpPr>
        <p:spPr>
          <a:xfrm>
            <a:off x="2693416" y="1701292"/>
            <a:ext cx="1599818" cy="1380870"/>
          </a:xfrm>
          <a:custGeom>
            <a:avLst/>
            <a:gdLst>
              <a:gd name="connsiteX0" fmla="*/ 6350 w 1599818"/>
              <a:gd name="connsiteY0" fmla="*/ 690498 h 1380870"/>
              <a:gd name="connsiteX1" fmla="*/ 348360 w 1599818"/>
              <a:gd name="connsiteY1" fmla="*/ 6350 h 1380870"/>
              <a:gd name="connsiteX2" fmla="*/ 1251457 w 1599818"/>
              <a:gd name="connsiteY2" fmla="*/ 6350 h 1380870"/>
              <a:gd name="connsiteX3" fmla="*/ 1593468 w 1599818"/>
              <a:gd name="connsiteY3" fmla="*/ 690498 h 1380870"/>
              <a:gd name="connsiteX4" fmla="*/ 1251457 w 1599818"/>
              <a:gd name="connsiteY4" fmla="*/ 1374520 h 1380870"/>
              <a:gd name="connsiteX5" fmla="*/ 348360 w 1599818"/>
              <a:gd name="connsiteY5" fmla="*/ 1374520 h 1380870"/>
              <a:gd name="connsiteX6" fmla="*/ 6350 w 1599818"/>
              <a:gd name="connsiteY6" fmla="*/ 690498 h 138087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</a:cxnLst>
            <a:rect l="l" t="t" r="r" b="b"/>
            <a:pathLst>
              <a:path w="1599818" h="1380870">
                <a:moveTo>
                  <a:pt x="6350" y="690498"/>
                </a:moveTo>
                <a:lnTo>
                  <a:pt x="348360" y="6350"/>
                </a:lnTo>
                <a:lnTo>
                  <a:pt x="1251457" y="6350"/>
                </a:lnTo>
                <a:lnTo>
                  <a:pt x="1593468" y="690498"/>
                </a:lnTo>
                <a:lnTo>
                  <a:pt x="1251457" y="1374520"/>
                </a:lnTo>
                <a:lnTo>
                  <a:pt x="348360" y="1374520"/>
                </a:lnTo>
                <a:lnTo>
                  <a:pt x="6350" y="690498"/>
                </a:lnTo>
              </a:path>
            </a:pathLst>
          </a:custGeom>
          <a:solidFill>
            <a:srgbClr val="000000">
              <a:alpha val="0"/>
            </a:srgbClr>
          </a:solidFill>
          <a:ln w="12700">
            <a:solidFill>
              <a:srgbClr val="98B954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Freeform 3"/>
          <p:cNvSpPr/>
          <p:nvPr/>
        </p:nvSpPr>
        <p:spPr>
          <a:xfrm>
            <a:off x="1416303" y="981202"/>
            <a:ext cx="1577848" cy="1380871"/>
          </a:xfrm>
          <a:custGeom>
            <a:avLst/>
            <a:gdLst>
              <a:gd name="connsiteX0" fmla="*/ 6350 w 1577848"/>
              <a:gd name="connsiteY0" fmla="*/ 690499 h 1380871"/>
              <a:gd name="connsiteX1" fmla="*/ 348361 w 1577848"/>
              <a:gd name="connsiteY1" fmla="*/ 6350 h 1380871"/>
              <a:gd name="connsiteX2" fmla="*/ 1229487 w 1577848"/>
              <a:gd name="connsiteY2" fmla="*/ 6350 h 1380871"/>
              <a:gd name="connsiteX3" fmla="*/ 1571497 w 1577848"/>
              <a:gd name="connsiteY3" fmla="*/ 690499 h 1380871"/>
              <a:gd name="connsiteX4" fmla="*/ 1229487 w 1577848"/>
              <a:gd name="connsiteY4" fmla="*/ 1374521 h 1380871"/>
              <a:gd name="connsiteX5" fmla="*/ 348361 w 1577848"/>
              <a:gd name="connsiteY5" fmla="*/ 1374521 h 1380871"/>
              <a:gd name="connsiteX6" fmla="*/ 6350 w 1577848"/>
              <a:gd name="connsiteY6" fmla="*/ 690499 h 1380871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</a:cxnLst>
            <a:rect l="l" t="t" r="r" b="b"/>
            <a:pathLst>
              <a:path w="1577848" h="1380871">
                <a:moveTo>
                  <a:pt x="6350" y="690499"/>
                </a:moveTo>
                <a:lnTo>
                  <a:pt x="348361" y="6350"/>
                </a:lnTo>
                <a:lnTo>
                  <a:pt x="1229487" y="6350"/>
                </a:lnTo>
                <a:lnTo>
                  <a:pt x="1571497" y="690499"/>
                </a:lnTo>
                <a:lnTo>
                  <a:pt x="1229487" y="1374521"/>
                </a:lnTo>
                <a:lnTo>
                  <a:pt x="348361" y="1374521"/>
                </a:lnTo>
                <a:lnTo>
                  <a:pt x="6350" y="690499"/>
                </a:lnTo>
              </a:path>
            </a:pathLst>
          </a:custGeom>
          <a:solidFill>
            <a:srgbClr val="000000">
              <a:alpha val="0"/>
            </a:srgbClr>
          </a:solidFill>
          <a:ln w="12700">
            <a:solidFill>
              <a:srgbClr val="98B954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Freeform 3"/>
          <p:cNvSpPr/>
          <p:nvPr/>
        </p:nvSpPr>
        <p:spPr>
          <a:xfrm>
            <a:off x="1409953" y="974852"/>
            <a:ext cx="1593468" cy="1393571"/>
          </a:xfrm>
          <a:custGeom>
            <a:avLst/>
            <a:gdLst>
              <a:gd name="connsiteX0" fmla="*/ 12700 w 1593468"/>
              <a:gd name="connsiteY0" fmla="*/ 696849 h 1393571"/>
              <a:gd name="connsiteX1" fmla="*/ 354711 w 1593468"/>
              <a:gd name="connsiteY1" fmla="*/ 12700 h 1393571"/>
              <a:gd name="connsiteX2" fmla="*/ 1238758 w 1593468"/>
              <a:gd name="connsiteY2" fmla="*/ 12700 h 1393571"/>
              <a:gd name="connsiteX3" fmla="*/ 1580769 w 1593468"/>
              <a:gd name="connsiteY3" fmla="*/ 696849 h 1393571"/>
              <a:gd name="connsiteX4" fmla="*/ 1238758 w 1593468"/>
              <a:gd name="connsiteY4" fmla="*/ 1380871 h 1393571"/>
              <a:gd name="connsiteX5" fmla="*/ 354711 w 1593468"/>
              <a:gd name="connsiteY5" fmla="*/ 1380871 h 1393571"/>
              <a:gd name="connsiteX6" fmla="*/ 12700 w 1593468"/>
              <a:gd name="connsiteY6" fmla="*/ 696849 h 1393571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</a:cxnLst>
            <a:rect l="l" t="t" r="r" b="b"/>
            <a:pathLst>
              <a:path w="1593468" h="1393571">
                <a:moveTo>
                  <a:pt x="12700" y="696849"/>
                </a:moveTo>
                <a:lnTo>
                  <a:pt x="354711" y="12700"/>
                </a:lnTo>
                <a:lnTo>
                  <a:pt x="1238758" y="12700"/>
                </a:lnTo>
                <a:lnTo>
                  <a:pt x="1580769" y="696849"/>
                </a:lnTo>
                <a:lnTo>
                  <a:pt x="1238758" y="1380871"/>
                </a:lnTo>
                <a:lnTo>
                  <a:pt x="354711" y="1380871"/>
                </a:lnTo>
                <a:lnTo>
                  <a:pt x="12700" y="696849"/>
                </a:lnTo>
              </a:path>
            </a:pathLst>
          </a:custGeom>
          <a:solidFill>
            <a:srgbClr val="000000">
              <a:alpha val="0"/>
            </a:srgbClr>
          </a:solidFill>
          <a:ln w="25400">
            <a:solidFill>
              <a:srgbClr val="4F81BD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Freeform 3"/>
          <p:cNvSpPr/>
          <p:nvPr/>
        </p:nvSpPr>
        <p:spPr>
          <a:xfrm>
            <a:off x="5551932" y="3427095"/>
            <a:ext cx="2613660" cy="4571"/>
          </a:xfrm>
          <a:custGeom>
            <a:avLst/>
            <a:gdLst>
              <a:gd name="connsiteX0" fmla="*/ 0 w 2613660"/>
              <a:gd name="connsiteY0" fmla="*/ 0 h 4571"/>
              <a:gd name="connsiteX1" fmla="*/ 871220 w 2613660"/>
              <a:gd name="connsiteY1" fmla="*/ 0 h 4571"/>
              <a:gd name="connsiteX2" fmla="*/ 1742439 w 2613660"/>
              <a:gd name="connsiteY2" fmla="*/ 0 h 4571"/>
              <a:gd name="connsiteX3" fmla="*/ 2613660 w 2613660"/>
              <a:gd name="connsiteY3" fmla="*/ 0 h 4571"/>
              <a:gd name="connsiteX4" fmla="*/ 2613660 w 2613660"/>
              <a:gd name="connsiteY4" fmla="*/ 4571 h 4571"/>
              <a:gd name="connsiteX5" fmla="*/ 1742439 w 2613660"/>
              <a:gd name="connsiteY5" fmla="*/ 4571 h 4571"/>
              <a:gd name="connsiteX6" fmla="*/ 871220 w 2613660"/>
              <a:gd name="connsiteY6" fmla="*/ 4571 h 4571"/>
              <a:gd name="connsiteX7" fmla="*/ 0 w 2613660"/>
              <a:gd name="connsiteY7" fmla="*/ 4571 h 4571"/>
              <a:gd name="connsiteX8" fmla="*/ 0 w 2613660"/>
              <a:gd name="connsiteY8" fmla="*/ 0 h 4571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</a:cxnLst>
            <a:rect l="l" t="t" r="r" b="b"/>
            <a:pathLst>
              <a:path w="2613660" h="4571">
                <a:moveTo>
                  <a:pt x="0" y="0"/>
                </a:moveTo>
                <a:lnTo>
                  <a:pt x="871220" y="0"/>
                </a:lnTo>
                <a:lnTo>
                  <a:pt x="1742439" y="0"/>
                </a:lnTo>
                <a:lnTo>
                  <a:pt x="2613660" y="0"/>
                </a:lnTo>
                <a:lnTo>
                  <a:pt x="2613660" y="4571"/>
                </a:lnTo>
                <a:lnTo>
                  <a:pt x="1742439" y="4571"/>
                </a:lnTo>
                <a:lnTo>
                  <a:pt x="871220" y="4571"/>
                </a:lnTo>
                <a:lnTo>
                  <a:pt x="0" y="4571"/>
                </a:lnTo>
                <a:lnTo>
                  <a:pt x="0" y="0"/>
                </a:lnTo>
              </a:path>
            </a:pathLst>
          </a:custGeom>
          <a:solidFill>
            <a:srgbClr val="006600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88900"/>
            <a:ext cx="2997200" cy="482600"/>
          </a:xfrm>
          <a:prstGeom prst="rect">
            <a:avLst/>
          </a:prstGeom>
          <a:noFill/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952500"/>
            <a:ext cx="4343400" cy="29972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5892800" y="1524000"/>
            <a:ext cx="1511300" cy="6096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4800"/>
              </a:lnSpc>
              <a:tabLst/>
            </a:pPr>
            <a:r>
              <a:rPr lang="en-US" altLang="zh-CN" sz="4802" dirty="0" smtClean="0">
                <a:solidFill>
                  <a:srgbClr val="00B0F0"/>
                </a:solidFill>
                <a:latin typeface="华文琥珀" pitchFamily="18" charset="0"/>
                <a:cs typeface="华文琥珀" pitchFamily="18" charset="0"/>
              </a:rPr>
              <a:t>谢</a:t>
            </a:r>
            <a:r>
              <a:rPr lang="en-US" altLang="zh-CN" sz="4802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4802" dirty="0" smtClean="0">
                <a:solidFill>
                  <a:srgbClr val="00B0F0"/>
                </a:solidFill>
                <a:latin typeface="华文琥珀" pitchFamily="18" charset="0"/>
                <a:cs typeface="华文琥珀" pitchFamily="18" charset="0"/>
              </a:rPr>
              <a:t>谢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/>
          <p:nvPr/>
        </p:nvSpPr>
        <p:spPr>
          <a:xfrm>
            <a:off x="0" y="0"/>
            <a:ext cx="9144000" cy="5143500"/>
          </a:xfrm>
          <a:custGeom>
            <a:avLst/>
            <a:gdLst>
              <a:gd name="connsiteX0" fmla="*/ 0 w 9144000"/>
              <a:gd name="connsiteY0" fmla="*/ 5143500 h 5143500"/>
              <a:gd name="connsiteX1" fmla="*/ 9144000 w 9144000"/>
              <a:gd name="connsiteY1" fmla="*/ 5143500 h 5143500"/>
              <a:gd name="connsiteX2" fmla="*/ 9144000 w 9144000"/>
              <a:gd name="connsiteY2" fmla="*/ 0 h 5143500"/>
              <a:gd name="connsiteX3" fmla="*/ 0 w 9144000"/>
              <a:gd name="connsiteY3" fmla="*/ 0 h 5143500"/>
              <a:gd name="connsiteX4" fmla="*/ 0 w 9144000"/>
              <a:gd name="connsiteY4" fmla="*/ 5143500 h 51435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9144000" h="5143500">
                <a:moveTo>
                  <a:pt x="0" y="5143500"/>
                </a:moveTo>
                <a:lnTo>
                  <a:pt x="9144000" y="5143500"/>
                </a:lnTo>
                <a:lnTo>
                  <a:pt x="9144000" y="0"/>
                </a:lnTo>
                <a:lnTo>
                  <a:pt x="0" y="0"/>
                </a:lnTo>
                <a:lnTo>
                  <a:pt x="0" y="5143500"/>
                </a:ln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Freeform 3"/>
          <p:cNvSpPr/>
          <p:nvPr/>
        </p:nvSpPr>
        <p:spPr>
          <a:xfrm>
            <a:off x="0" y="50"/>
            <a:ext cx="9144000" cy="899998"/>
          </a:xfrm>
          <a:custGeom>
            <a:avLst/>
            <a:gdLst>
              <a:gd name="connsiteX0" fmla="*/ 0 w 9144000"/>
              <a:gd name="connsiteY0" fmla="*/ 899998 h 899998"/>
              <a:gd name="connsiteX1" fmla="*/ 9144000 w 9144000"/>
              <a:gd name="connsiteY1" fmla="*/ 899998 h 899998"/>
              <a:gd name="connsiteX2" fmla="*/ 9144000 w 9144000"/>
              <a:gd name="connsiteY2" fmla="*/ 0 h 899998"/>
              <a:gd name="connsiteX3" fmla="*/ 0 w 9144000"/>
              <a:gd name="connsiteY3" fmla="*/ 0 h 899998"/>
              <a:gd name="connsiteX4" fmla="*/ 0 w 9144000"/>
              <a:gd name="connsiteY4" fmla="*/ 899998 h 899998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9144000" h="899998">
                <a:moveTo>
                  <a:pt x="0" y="899998"/>
                </a:moveTo>
                <a:lnTo>
                  <a:pt x="9144000" y="899998"/>
                </a:lnTo>
                <a:lnTo>
                  <a:pt x="9144000" y="0"/>
                </a:lnTo>
                <a:lnTo>
                  <a:pt x="0" y="0"/>
                </a:lnTo>
                <a:lnTo>
                  <a:pt x="0" y="899998"/>
                </a:lnTo>
              </a:path>
            </a:pathLst>
          </a:custGeom>
          <a:solidFill>
            <a:srgbClr val="246E30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Freeform 3"/>
          <p:cNvSpPr/>
          <p:nvPr/>
        </p:nvSpPr>
        <p:spPr>
          <a:xfrm>
            <a:off x="-6350" y="823722"/>
            <a:ext cx="3829177" cy="22225"/>
          </a:xfrm>
          <a:custGeom>
            <a:avLst/>
            <a:gdLst>
              <a:gd name="connsiteX0" fmla="*/ 6350 w 3829177"/>
              <a:gd name="connsiteY0" fmla="*/ 6350 h 22225"/>
              <a:gd name="connsiteX1" fmla="*/ 3822827 w 3829177"/>
              <a:gd name="connsiteY1" fmla="*/ 6350 h 22225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</a:cxnLst>
            <a:rect l="l" t="t" r="r" b="b"/>
            <a:pathLst>
              <a:path w="3829177" h="22225">
                <a:moveTo>
                  <a:pt x="6350" y="6350"/>
                </a:moveTo>
                <a:lnTo>
                  <a:pt x="3822827" y="6350"/>
                </a:lnTo>
              </a:path>
            </a:pathLst>
          </a:custGeom>
          <a:ln w="12700">
            <a:solidFill>
              <a:srgbClr val="FFFFFF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Freeform 3"/>
          <p:cNvSpPr/>
          <p:nvPr/>
        </p:nvSpPr>
        <p:spPr>
          <a:xfrm>
            <a:off x="-6350" y="71247"/>
            <a:ext cx="3829177" cy="22225"/>
          </a:xfrm>
          <a:custGeom>
            <a:avLst/>
            <a:gdLst>
              <a:gd name="connsiteX0" fmla="*/ 6350 w 3829177"/>
              <a:gd name="connsiteY0" fmla="*/ 6350 h 22225"/>
              <a:gd name="connsiteX1" fmla="*/ 3822827 w 3829177"/>
              <a:gd name="connsiteY1" fmla="*/ 6350 h 22225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</a:cxnLst>
            <a:rect l="l" t="t" r="r" b="b"/>
            <a:pathLst>
              <a:path w="3829177" h="22225">
                <a:moveTo>
                  <a:pt x="6350" y="6350"/>
                </a:moveTo>
                <a:lnTo>
                  <a:pt x="3822827" y="6350"/>
                </a:lnTo>
              </a:path>
            </a:pathLst>
          </a:custGeom>
          <a:ln w="12700">
            <a:solidFill>
              <a:srgbClr val="FFFFFF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" y="114300"/>
            <a:ext cx="800100" cy="711200"/>
          </a:xfrm>
          <a:prstGeom prst="rect">
            <a:avLst/>
          </a:prstGeom>
          <a:noFill/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4648200"/>
            <a:ext cx="2997200" cy="469900"/>
          </a:xfrm>
          <a:prstGeom prst="rect">
            <a:avLst/>
          </a:prstGeom>
          <a:noFill/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15000" y="1524000"/>
            <a:ext cx="3073400" cy="304679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1244600" y="50800"/>
            <a:ext cx="1955800" cy="9906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7800"/>
              </a:lnSpc>
              <a:tabLst/>
            </a:pPr>
            <a:r>
              <a:rPr lang="en-US" altLang="zh-CN" sz="6002" dirty="0" smtClean="0">
                <a:solidFill>
                  <a:srgbClr val="FFFFFF"/>
                </a:solidFill>
                <a:latin typeface="微软雅黑" pitchFamily="18" charset="0"/>
                <a:cs typeface="微软雅黑" pitchFamily="18" charset="0"/>
              </a:rPr>
              <a:t>1</a:t>
            </a:r>
            <a:r>
              <a:rPr lang="en-US" altLang="zh-CN" sz="279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795" b="1" dirty="0" smtClean="0">
                <a:solidFill>
                  <a:srgbClr val="FFFFFF"/>
                </a:solidFill>
                <a:latin typeface="微软雅黑" pitchFamily="18" charset="0"/>
                <a:cs typeface="微软雅黑" pitchFamily="18" charset="0"/>
              </a:rPr>
              <a:t>活动目标</a:t>
            </a:r>
          </a:p>
        </p:txBody>
      </p:sp>
      <p:sp>
        <p:nvSpPr>
          <p:cNvPr id="11" name="TextBox 1"/>
          <p:cNvSpPr txBox="1"/>
          <p:nvPr/>
        </p:nvSpPr>
        <p:spPr>
          <a:xfrm>
            <a:off x="8674100" y="4940300"/>
            <a:ext cx="88900" cy="1778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400"/>
              </a:lnSpc>
              <a:tabLst/>
            </a:pPr>
            <a:r>
              <a:rPr lang="en-US" altLang="zh-CN" sz="1403" b="1" dirty="0" smtClean="0">
                <a:solidFill>
                  <a:srgbClr val="FFFFFF"/>
                </a:solidFill>
                <a:latin typeface="Calibri" pitchFamily="18" charset="0"/>
                <a:cs typeface="Calibri" pitchFamily="18" charset="0"/>
              </a:rPr>
              <a:t>3</a:t>
            </a:r>
          </a:p>
        </p:txBody>
      </p:sp>
      <p:sp>
        <p:nvSpPr>
          <p:cNvPr id="12" name="TextBox 1"/>
          <p:cNvSpPr txBox="1"/>
          <p:nvPr/>
        </p:nvSpPr>
        <p:spPr>
          <a:xfrm>
            <a:off x="6045200" y="1778000"/>
            <a:ext cx="2540000" cy="25146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2300"/>
              </a:lnSpc>
              <a:tabLst>
                <a:tab pos="254000" algn="l"/>
              </a:tabLst>
            </a:pPr>
            <a:r>
              <a:rPr lang="en-US" altLang="zh-CN" dirty="0" smtClean="0"/>
              <a:t>	</a:t>
            </a:r>
            <a:r>
              <a:rPr lang="en-US" altLang="zh-CN" sz="1802" b="1" dirty="0" smtClean="0">
                <a:solidFill>
                  <a:srgbClr val="FF0000"/>
                </a:solidFill>
                <a:latin typeface="微软雅黑" pitchFamily="18" charset="0"/>
                <a:cs typeface="微软雅黑" pitchFamily="18" charset="0"/>
              </a:rPr>
              <a:t>“一师一优课”活动作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2400"/>
              </a:lnSpc>
              <a:tabLst>
                <a:tab pos="254000" algn="l"/>
              </a:tabLst>
            </a:pPr>
            <a:r>
              <a:rPr lang="en-US" altLang="zh-CN" sz="1800" b="1" dirty="0" smtClean="0">
                <a:solidFill>
                  <a:srgbClr val="FF0000"/>
                </a:solidFill>
                <a:latin typeface="微软雅黑" pitchFamily="18" charset="0"/>
                <a:cs typeface="微软雅黑" pitchFamily="18" charset="0"/>
              </a:rPr>
              <a:t>为推进信息技术与教育教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2500"/>
              </a:lnSpc>
              <a:tabLst>
                <a:tab pos="254000" algn="l"/>
              </a:tabLst>
            </a:pPr>
            <a:r>
              <a:rPr lang="en-US" altLang="zh-CN" sz="1800" b="1" dirty="0" smtClean="0">
                <a:solidFill>
                  <a:srgbClr val="FF0000"/>
                </a:solidFill>
                <a:latin typeface="微软雅黑" pitchFamily="18" charset="0"/>
                <a:cs typeface="微软雅黑" pitchFamily="18" charset="0"/>
              </a:rPr>
              <a:t>学深度融合、扩大优质教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2500"/>
              </a:lnSpc>
              <a:tabLst>
                <a:tab pos="254000" algn="l"/>
              </a:tabLst>
            </a:pPr>
            <a:r>
              <a:rPr lang="en-US" altLang="zh-CN" sz="1800" b="1" dirty="0" smtClean="0">
                <a:solidFill>
                  <a:srgbClr val="FF0000"/>
                </a:solidFill>
                <a:latin typeface="微软雅黑" pitchFamily="18" charset="0"/>
                <a:cs typeface="微软雅黑" pitchFamily="18" charset="0"/>
              </a:rPr>
              <a:t>育资源覆盖面、提升教育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2400"/>
              </a:lnSpc>
              <a:tabLst>
                <a:tab pos="254000" algn="l"/>
              </a:tabLst>
            </a:pPr>
            <a:r>
              <a:rPr lang="en-US" altLang="zh-CN" sz="1800" b="1" dirty="0" smtClean="0">
                <a:solidFill>
                  <a:srgbClr val="FF0000"/>
                </a:solidFill>
                <a:latin typeface="微软雅黑" pitchFamily="18" charset="0"/>
                <a:cs typeface="微软雅黑" pitchFamily="18" charset="0"/>
              </a:rPr>
              <a:t>质量和深化基础教育教学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2500"/>
              </a:lnSpc>
              <a:tabLst>
                <a:tab pos="254000" algn="l"/>
              </a:tabLst>
            </a:pPr>
            <a:r>
              <a:rPr lang="en-US" altLang="zh-CN" sz="1802" b="1" dirty="0" smtClean="0">
                <a:solidFill>
                  <a:srgbClr val="FF0000"/>
                </a:solidFill>
                <a:latin typeface="微软雅黑" pitchFamily="18" charset="0"/>
                <a:cs typeface="微软雅黑" pitchFamily="18" charset="0"/>
              </a:rPr>
              <a:t>改革的重要抓手。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775" y="1191337"/>
            <a:ext cx="4772025" cy="3388112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/>
          <p:nvPr/>
        </p:nvSpPr>
        <p:spPr>
          <a:xfrm>
            <a:off x="0" y="0"/>
            <a:ext cx="9144000" cy="5143500"/>
          </a:xfrm>
          <a:custGeom>
            <a:avLst/>
            <a:gdLst>
              <a:gd name="connsiteX0" fmla="*/ 0 w 9144000"/>
              <a:gd name="connsiteY0" fmla="*/ 5143500 h 5143500"/>
              <a:gd name="connsiteX1" fmla="*/ 9144000 w 9144000"/>
              <a:gd name="connsiteY1" fmla="*/ 5143500 h 5143500"/>
              <a:gd name="connsiteX2" fmla="*/ 9144000 w 9144000"/>
              <a:gd name="connsiteY2" fmla="*/ 0 h 5143500"/>
              <a:gd name="connsiteX3" fmla="*/ 0 w 9144000"/>
              <a:gd name="connsiteY3" fmla="*/ 0 h 5143500"/>
              <a:gd name="connsiteX4" fmla="*/ 0 w 9144000"/>
              <a:gd name="connsiteY4" fmla="*/ 5143500 h 51435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9144000" h="5143500">
                <a:moveTo>
                  <a:pt x="0" y="5143500"/>
                </a:moveTo>
                <a:lnTo>
                  <a:pt x="9144000" y="5143500"/>
                </a:lnTo>
                <a:lnTo>
                  <a:pt x="9144000" y="0"/>
                </a:lnTo>
                <a:lnTo>
                  <a:pt x="0" y="0"/>
                </a:lnTo>
                <a:lnTo>
                  <a:pt x="0" y="5143500"/>
                </a:ln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Freeform 3"/>
          <p:cNvSpPr/>
          <p:nvPr/>
        </p:nvSpPr>
        <p:spPr>
          <a:xfrm>
            <a:off x="8316468" y="4876000"/>
            <a:ext cx="827531" cy="225328"/>
          </a:xfrm>
          <a:custGeom>
            <a:avLst/>
            <a:gdLst>
              <a:gd name="connsiteX0" fmla="*/ 0 w 827531"/>
              <a:gd name="connsiteY0" fmla="*/ 37553 h 225328"/>
              <a:gd name="connsiteX1" fmla="*/ 37464 w 827531"/>
              <a:gd name="connsiteY1" fmla="*/ 0 h 225328"/>
              <a:gd name="connsiteX2" fmla="*/ 789939 w 827531"/>
              <a:gd name="connsiteY2" fmla="*/ 0 h 225328"/>
              <a:gd name="connsiteX3" fmla="*/ 827531 w 827531"/>
              <a:gd name="connsiteY3" fmla="*/ 37553 h 225328"/>
              <a:gd name="connsiteX4" fmla="*/ 827531 w 827531"/>
              <a:gd name="connsiteY4" fmla="*/ 187774 h 225328"/>
              <a:gd name="connsiteX5" fmla="*/ 789939 w 827531"/>
              <a:gd name="connsiteY5" fmla="*/ 225328 h 225328"/>
              <a:gd name="connsiteX6" fmla="*/ 37464 w 827531"/>
              <a:gd name="connsiteY6" fmla="*/ 225326 h 225328"/>
              <a:gd name="connsiteX7" fmla="*/ 0 w 827531"/>
              <a:gd name="connsiteY7" fmla="*/ 187773 h 225328"/>
              <a:gd name="connsiteX8" fmla="*/ 0 w 827531"/>
              <a:gd name="connsiteY8" fmla="*/ 37553 h 225328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</a:cxnLst>
            <a:rect l="l" t="t" r="r" b="b"/>
            <a:pathLst>
              <a:path w="827531" h="225328">
                <a:moveTo>
                  <a:pt x="0" y="37553"/>
                </a:moveTo>
                <a:cubicBezTo>
                  <a:pt x="0" y="16814"/>
                  <a:pt x="16763" y="0"/>
                  <a:pt x="37464" y="0"/>
                </a:cubicBezTo>
                <a:lnTo>
                  <a:pt x="789939" y="0"/>
                </a:lnTo>
                <a:cubicBezTo>
                  <a:pt x="810767" y="0"/>
                  <a:pt x="827531" y="16814"/>
                  <a:pt x="827531" y="37553"/>
                </a:cubicBezTo>
                <a:lnTo>
                  <a:pt x="827531" y="187774"/>
                </a:lnTo>
                <a:cubicBezTo>
                  <a:pt x="827531" y="208514"/>
                  <a:pt x="810767" y="225328"/>
                  <a:pt x="789939" y="225328"/>
                </a:cubicBezTo>
                <a:lnTo>
                  <a:pt x="37464" y="225326"/>
                </a:lnTo>
                <a:cubicBezTo>
                  <a:pt x="16763" y="225326"/>
                  <a:pt x="0" y="208513"/>
                  <a:pt x="0" y="187773"/>
                </a:cubicBezTo>
                <a:lnTo>
                  <a:pt x="0" y="37553"/>
                </a:lnTo>
              </a:path>
            </a:pathLst>
          </a:custGeom>
          <a:solidFill>
            <a:srgbClr val="246E30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Freeform 3"/>
          <p:cNvSpPr/>
          <p:nvPr/>
        </p:nvSpPr>
        <p:spPr>
          <a:xfrm>
            <a:off x="0" y="50"/>
            <a:ext cx="9144000" cy="899998"/>
          </a:xfrm>
          <a:custGeom>
            <a:avLst/>
            <a:gdLst>
              <a:gd name="connsiteX0" fmla="*/ 0 w 9144000"/>
              <a:gd name="connsiteY0" fmla="*/ 899998 h 899998"/>
              <a:gd name="connsiteX1" fmla="*/ 9144000 w 9144000"/>
              <a:gd name="connsiteY1" fmla="*/ 899998 h 899998"/>
              <a:gd name="connsiteX2" fmla="*/ 9144000 w 9144000"/>
              <a:gd name="connsiteY2" fmla="*/ 0 h 899998"/>
              <a:gd name="connsiteX3" fmla="*/ 0 w 9144000"/>
              <a:gd name="connsiteY3" fmla="*/ 0 h 899998"/>
              <a:gd name="connsiteX4" fmla="*/ 0 w 9144000"/>
              <a:gd name="connsiteY4" fmla="*/ 899998 h 899998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9144000" h="899998">
                <a:moveTo>
                  <a:pt x="0" y="899998"/>
                </a:moveTo>
                <a:lnTo>
                  <a:pt x="9144000" y="899998"/>
                </a:lnTo>
                <a:lnTo>
                  <a:pt x="9144000" y="0"/>
                </a:lnTo>
                <a:lnTo>
                  <a:pt x="0" y="0"/>
                </a:lnTo>
                <a:lnTo>
                  <a:pt x="0" y="899998"/>
                </a:lnTo>
              </a:path>
            </a:pathLst>
          </a:custGeom>
          <a:solidFill>
            <a:srgbClr val="246E30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Freeform 3"/>
          <p:cNvSpPr/>
          <p:nvPr/>
        </p:nvSpPr>
        <p:spPr>
          <a:xfrm>
            <a:off x="-6350" y="823722"/>
            <a:ext cx="3829177" cy="22225"/>
          </a:xfrm>
          <a:custGeom>
            <a:avLst/>
            <a:gdLst>
              <a:gd name="connsiteX0" fmla="*/ 6350 w 3829177"/>
              <a:gd name="connsiteY0" fmla="*/ 6350 h 22225"/>
              <a:gd name="connsiteX1" fmla="*/ 3822827 w 3829177"/>
              <a:gd name="connsiteY1" fmla="*/ 6350 h 22225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</a:cxnLst>
            <a:rect l="l" t="t" r="r" b="b"/>
            <a:pathLst>
              <a:path w="3829177" h="22225">
                <a:moveTo>
                  <a:pt x="6350" y="6350"/>
                </a:moveTo>
                <a:lnTo>
                  <a:pt x="3822827" y="6350"/>
                </a:lnTo>
              </a:path>
            </a:pathLst>
          </a:custGeom>
          <a:ln w="12700">
            <a:solidFill>
              <a:srgbClr val="FFFFFF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Freeform 3"/>
          <p:cNvSpPr/>
          <p:nvPr/>
        </p:nvSpPr>
        <p:spPr>
          <a:xfrm>
            <a:off x="-6350" y="71247"/>
            <a:ext cx="3829177" cy="22225"/>
          </a:xfrm>
          <a:custGeom>
            <a:avLst/>
            <a:gdLst>
              <a:gd name="connsiteX0" fmla="*/ 6350 w 3829177"/>
              <a:gd name="connsiteY0" fmla="*/ 6350 h 22225"/>
              <a:gd name="connsiteX1" fmla="*/ 3822827 w 3829177"/>
              <a:gd name="connsiteY1" fmla="*/ 6350 h 22225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</a:cxnLst>
            <a:rect l="l" t="t" r="r" b="b"/>
            <a:pathLst>
              <a:path w="3829177" h="22225">
                <a:moveTo>
                  <a:pt x="6350" y="6350"/>
                </a:moveTo>
                <a:lnTo>
                  <a:pt x="3822827" y="6350"/>
                </a:lnTo>
              </a:path>
            </a:pathLst>
          </a:custGeom>
          <a:ln w="12700">
            <a:solidFill>
              <a:srgbClr val="FFFFFF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" y="114300"/>
            <a:ext cx="800100" cy="711200"/>
          </a:xfrm>
          <a:prstGeom prst="rect">
            <a:avLst/>
          </a:prstGeom>
          <a:noFill/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4648200"/>
            <a:ext cx="2997200" cy="4699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1244600" y="50800"/>
            <a:ext cx="1955800" cy="9906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7800"/>
              </a:lnSpc>
              <a:tabLst/>
            </a:pPr>
            <a:r>
              <a:rPr lang="en-US" altLang="zh-CN" sz="6002" dirty="0" smtClean="0">
                <a:solidFill>
                  <a:srgbClr val="FFFFFF"/>
                </a:solidFill>
                <a:latin typeface="微软雅黑" pitchFamily="18" charset="0"/>
                <a:cs typeface="微软雅黑" pitchFamily="18" charset="0"/>
              </a:rPr>
              <a:t>1</a:t>
            </a:r>
            <a:r>
              <a:rPr lang="en-US" altLang="zh-CN" sz="279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795" b="1" dirty="0" smtClean="0">
                <a:solidFill>
                  <a:srgbClr val="FFFFFF"/>
                </a:solidFill>
                <a:latin typeface="微软雅黑" pitchFamily="18" charset="0"/>
                <a:cs typeface="微软雅黑" pitchFamily="18" charset="0"/>
              </a:rPr>
              <a:t>活动目标</a:t>
            </a:r>
          </a:p>
        </p:txBody>
      </p:sp>
      <p:sp>
        <p:nvSpPr>
          <p:cNvPr id="9" name="TextBox 1"/>
          <p:cNvSpPr txBox="1"/>
          <p:nvPr/>
        </p:nvSpPr>
        <p:spPr>
          <a:xfrm>
            <a:off x="673100" y="1828800"/>
            <a:ext cx="8170506" cy="3470181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2600"/>
              </a:lnSpc>
              <a:tabLst>
                <a:tab pos="292100" algn="l"/>
                <a:tab pos="8001000" algn="l"/>
              </a:tabLst>
            </a:pPr>
            <a:r>
              <a:rPr lang="en-US" altLang="zh-CN" sz="2004" dirty="0" smtClean="0">
                <a:solidFill>
                  <a:srgbClr val="E46C0A"/>
                </a:solidFill>
                <a:latin typeface="Wingdings" pitchFamily="18" charset="0"/>
                <a:cs typeface="Wingdings" pitchFamily="18" charset="0"/>
              </a:rPr>
              <a:t></a:t>
            </a:r>
            <a:r>
              <a:rPr lang="en-US" altLang="zh-CN" sz="20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0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推动</a:t>
            </a:r>
            <a:r>
              <a:rPr lang="en-US" altLang="zh-CN" sz="2004" b="1" dirty="0" smtClean="0">
                <a:solidFill>
                  <a:srgbClr val="E46C0A"/>
                </a:solidFill>
                <a:latin typeface="微软雅黑" pitchFamily="18" charset="0"/>
                <a:cs typeface="微软雅黑" pitchFamily="18" charset="0"/>
              </a:rPr>
              <a:t>信息技术</a:t>
            </a:r>
            <a:r>
              <a:rPr lang="en-US" altLang="zh-CN" sz="20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和</a:t>
            </a:r>
            <a:r>
              <a:rPr lang="en-US" altLang="zh-CN" sz="2004" b="1" dirty="0" smtClean="0">
                <a:solidFill>
                  <a:srgbClr val="E46C0A"/>
                </a:solidFill>
                <a:latin typeface="微软雅黑" pitchFamily="18" charset="0"/>
                <a:cs typeface="微软雅黑" pitchFamily="18" charset="0"/>
              </a:rPr>
              <a:t>数字教育资源</a:t>
            </a:r>
            <a:r>
              <a:rPr lang="en-US" altLang="zh-CN" sz="20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在中小学课堂教育教学中</a:t>
            </a:r>
            <a:r>
              <a:rPr lang="en-US" altLang="zh-CN" sz="2004" b="1" dirty="0" smtClean="0">
                <a:solidFill>
                  <a:srgbClr val="E46C0A"/>
                </a:solidFill>
                <a:latin typeface="微软雅黑" pitchFamily="18" charset="0"/>
                <a:cs typeface="微软雅黑" pitchFamily="18" charset="0"/>
              </a:rPr>
              <a:t>合理有效应</a:t>
            </a:r>
          </a:p>
          <a:p>
            <a:pPr>
              <a:lnSpc>
                <a:spcPts val="3100"/>
              </a:lnSpc>
              <a:tabLst>
                <a:tab pos="292100" algn="l"/>
                <a:tab pos="8001000" algn="l"/>
              </a:tabLst>
            </a:pPr>
            <a:r>
              <a:rPr lang="en-US" altLang="zh-CN" dirty="0" smtClean="0"/>
              <a:t>	</a:t>
            </a:r>
            <a:r>
              <a:rPr lang="en-US" altLang="zh-CN" sz="2004" b="1" dirty="0" err="1" smtClean="0">
                <a:solidFill>
                  <a:srgbClr val="E46C0A"/>
                </a:solidFill>
                <a:latin typeface="微软雅黑" pitchFamily="18" charset="0"/>
                <a:cs typeface="微软雅黑" pitchFamily="18" charset="0"/>
              </a:rPr>
              <a:t>用和融合创新</a:t>
            </a:r>
            <a:endParaRPr lang="en-US" altLang="zh-CN" sz="2004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3300"/>
              </a:lnSpc>
              <a:tabLst>
                <a:tab pos="292100" algn="l"/>
                <a:tab pos="8001000" algn="l"/>
              </a:tabLst>
            </a:pPr>
            <a:r>
              <a:rPr lang="en-US" altLang="zh-CN" sz="2004" dirty="0" smtClean="0">
                <a:solidFill>
                  <a:srgbClr val="E46C0A"/>
                </a:solidFill>
                <a:latin typeface="Wingdings" pitchFamily="18" charset="0"/>
                <a:cs typeface="Wingdings" pitchFamily="18" charset="0"/>
              </a:rPr>
              <a:t></a:t>
            </a:r>
            <a:r>
              <a:rPr lang="en-US" altLang="zh-CN" sz="20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0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推进优质数字教育资源的</a:t>
            </a:r>
            <a:r>
              <a:rPr lang="en-US" altLang="zh-CN" sz="2004" b="1" dirty="0" smtClean="0">
                <a:solidFill>
                  <a:srgbClr val="E46C0A"/>
                </a:solidFill>
                <a:latin typeface="微软雅黑" pitchFamily="18" charset="0"/>
                <a:cs typeface="微软雅黑" pitchFamily="18" charset="0"/>
              </a:rPr>
              <a:t>开发、生成与共享辐射</a:t>
            </a:r>
            <a:r>
              <a:rPr lang="en-US" altLang="zh-CN" sz="20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，形成覆盖各学科</a:t>
            </a:r>
          </a:p>
          <a:p>
            <a:pPr>
              <a:lnSpc>
                <a:spcPts val="3100"/>
              </a:lnSpc>
              <a:tabLst>
                <a:tab pos="292100" algn="l"/>
                <a:tab pos="8001000" algn="l"/>
              </a:tabLst>
            </a:pPr>
            <a:r>
              <a:rPr lang="en-US" altLang="zh-CN" dirty="0" smtClean="0"/>
              <a:t>	</a:t>
            </a:r>
            <a:r>
              <a:rPr lang="en-US" altLang="zh-CN" sz="2004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学段的优质教育教学</a:t>
            </a:r>
            <a:r>
              <a:rPr lang="en-US" altLang="zh-CN" sz="2004" b="1" dirty="0" err="1" smtClean="0">
                <a:solidFill>
                  <a:srgbClr val="E46C0A"/>
                </a:solidFill>
                <a:latin typeface="微软雅黑" pitchFamily="18" charset="0"/>
                <a:cs typeface="微软雅黑" pitchFamily="18" charset="0"/>
              </a:rPr>
              <a:t>资源体系</a:t>
            </a:r>
            <a:endParaRPr lang="en-US" altLang="zh-CN" sz="2004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3300"/>
              </a:lnSpc>
              <a:tabLst>
                <a:tab pos="292100" algn="l"/>
                <a:tab pos="8001000" algn="l"/>
              </a:tabLst>
            </a:pPr>
            <a:r>
              <a:rPr lang="en-US" altLang="zh-CN" sz="2006" dirty="0" smtClean="0">
                <a:solidFill>
                  <a:srgbClr val="E46C0A"/>
                </a:solidFill>
                <a:latin typeface="Wingdings" pitchFamily="18" charset="0"/>
                <a:cs typeface="Wingdings" pitchFamily="18" charset="0"/>
              </a:rPr>
              <a:t></a:t>
            </a:r>
            <a:r>
              <a:rPr lang="en-US" altLang="zh-CN" sz="200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006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建设一支</a:t>
            </a:r>
            <a:r>
              <a:rPr lang="en-US" altLang="zh-CN" sz="2006" b="1" dirty="0" smtClean="0">
                <a:solidFill>
                  <a:srgbClr val="E46C0A"/>
                </a:solidFill>
                <a:latin typeface="微软雅黑" pitchFamily="18" charset="0"/>
                <a:cs typeface="微软雅黑" pitchFamily="18" charset="0"/>
              </a:rPr>
              <a:t>善用信息技术</a:t>
            </a:r>
            <a:r>
              <a:rPr lang="en-US" altLang="zh-CN" sz="2006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和优质数字教育资源开展教育教学</a:t>
            </a:r>
            <a:r>
              <a:rPr lang="en-US" altLang="zh-CN" sz="2006" b="1" dirty="0" smtClean="0">
                <a:solidFill>
                  <a:srgbClr val="E46C0A"/>
                </a:solidFill>
                <a:latin typeface="微软雅黑" pitchFamily="18" charset="0"/>
                <a:cs typeface="微软雅黑" pitchFamily="18" charset="0"/>
              </a:rPr>
              <a:t>与学科教</a:t>
            </a:r>
          </a:p>
          <a:p>
            <a:pPr>
              <a:lnSpc>
                <a:spcPts val="3100"/>
              </a:lnSpc>
              <a:tabLst>
                <a:tab pos="292100" algn="l"/>
                <a:tab pos="8001000" algn="l"/>
              </a:tabLst>
            </a:pPr>
            <a:r>
              <a:rPr lang="en-US" altLang="zh-CN" dirty="0" smtClean="0"/>
              <a:t>	</a:t>
            </a:r>
            <a:r>
              <a:rPr lang="en-US" altLang="zh-CN" sz="2004" b="1" dirty="0" err="1" smtClean="0">
                <a:solidFill>
                  <a:srgbClr val="E46C0A"/>
                </a:solidFill>
                <a:latin typeface="微软雅黑" pitchFamily="18" charset="0"/>
                <a:cs typeface="微软雅黑" pitchFamily="18" charset="0"/>
              </a:rPr>
              <a:t>研</a:t>
            </a:r>
            <a:r>
              <a:rPr lang="en-US" altLang="zh-CN" sz="2004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活动的</a:t>
            </a:r>
            <a:r>
              <a:rPr lang="en-US" altLang="zh-CN" sz="2004" b="1" dirty="0" err="1" smtClean="0">
                <a:solidFill>
                  <a:srgbClr val="E46C0A"/>
                </a:solidFill>
                <a:latin typeface="微软雅黑" pitchFamily="18" charset="0"/>
                <a:cs typeface="微软雅黑" pitchFamily="18" charset="0"/>
              </a:rPr>
              <a:t>骨干教师队伍</a:t>
            </a:r>
            <a:endParaRPr lang="en-US" altLang="zh-CN" sz="2004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2200"/>
              </a:lnSpc>
              <a:tabLst>
                <a:tab pos="292100" algn="l"/>
                <a:tab pos="8001000" algn="l"/>
              </a:tabLst>
            </a:pPr>
            <a:r>
              <a:rPr lang="en-US" altLang="zh-CN" dirty="0" smtClean="0"/>
              <a:t>		</a:t>
            </a:r>
            <a:r>
              <a:rPr lang="en-US" altLang="zh-CN" sz="1403" b="1" dirty="0" smtClean="0">
                <a:solidFill>
                  <a:srgbClr val="FFFFFF"/>
                </a:solidFill>
                <a:latin typeface="Calibri" pitchFamily="18" charset="0"/>
                <a:cs typeface="Calibri" pitchFamily="18" charset="0"/>
              </a:rPr>
              <a:t>4</a:t>
            </a:r>
          </a:p>
        </p:txBody>
      </p:sp>
      <p:sp>
        <p:nvSpPr>
          <p:cNvPr id="10" name="TextBox 1"/>
          <p:cNvSpPr txBox="1"/>
          <p:nvPr/>
        </p:nvSpPr>
        <p:spPr>
          <a:xfrm>
            <a:off x="2667000" y="1155700"/>
            <a:ext cx="1524000" cy="3302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2600"/>
              </a:lnSpc>
              <a:tabLst/>
            </a:pPr>
            <a:r>
              <a:rPr lang="en-US" altLang="zh-CN" sz="2004" b="1" dirty="0" smtClean="0">
                <a:solidFill>
                  <a:srgbClr val="E46C0A"/>
                </a:solidFill>
                <a:latin typeface="微软雅黑" pitchFamily="18" charset="0"/>
                <a:cs typeface="微软雅黑" pitchFamily="18" charset="0"/>
              </a:rPr>
              <a:t>汇聚优质资源</a:t>
            </a:r>
          </a:p>
        </p:txBody>
      </p:sp>
      <p:sp>
        <p:nvSpPr>
          <p:cNvPr id="11" name="TextBox 1"/>
          <p:cNvSpPr txBox="1"/>
          <p:nvPr/>
        </p:nvSpPr>
        <p:spPr>
          <a:xfrm>
            <a:off x="4572000" y="1155700"/>
            <a:ext cx="1524000" cy="3302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2600"/>
              </a:lnSpc>
              <a:tabLst/>
            </a:pPr>
            <a:r>
              <a:rPr lang="en-US" altLang="zh-CN" sz="2004" b="1" dirty="0" smtClean="0">
                <a:solidFill>
                  <a:srgbClr val="E46C0A"/>
                </a:solidFill>
                <a:latin typeface="微软雅黑" pitchFamily="18" charset="0"/>
                <a:cs typeface="微软雅黑" pitchFamily="18" charset="0"/>
              </a:rPr>
              <a:t>服务一线教师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/>
          <p:nvPr/>
        </p:nvSpPr>
        <p:spPr>
          <a:xfrm>
            <a:off x="0" y="0"/>
            <a:ext cx="9144000" cy="5143500"/>
          </a:xfrm>
          <a:custGeom>
            <a:avLst/>
            <a:gdLst>
              <a:gd name="connsiteX0" fmla="*/ 0 w 9144000"/>
              <a:gd name="connsiteY0" fmla="*/ 5143500 h 5143500"/>
              <a:gd name="connsiteX1" fmla="*/ 9144000 w 9144000"/>
              <a:gd name="connsiteY1" fmla="*/ 5143500 h 5143500"/>
              <a:gd name="connsiteX2" fmla="*/ 9144000 w 9144000"/>
              <a:gd name="connsiteY2" fmla="*/ 0 h 5143500"/>
              <a:gd name="connsiteX3" fmla="*/ 0 w 9144000"/>
              <a:gd name="connsiteY3" fmla="*/ 0 h 5143500"/>
              <a:gd name="connsiteX4" fmla="*/ 0 w 9144000"/>
              <a:gd name="connsiteY4" fmla="*/ 5143500 h 51435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9144000" h="5143500">
                <a:moveTo>
                  <a:pt x="0" y="5143500"/>
                </a:moveTo>
                <a:lnTo>
                  <a:pt x="9144000" y="5143500"/>
                </a:lnTo>
                <a:lnTo>
                  <a:pt x="9144000" y="0"/>
                </a:lnTo>
                <a:lnTo>
                  <a:pt x="0" y="0"/>
                </a:lnTo>
                <a:lnTo>
                  <a:pt x="0" y="5143500"/>
                </a:ln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Freeform 3"/>
          <p:cNvSpPr/>
          <p:nvPr/>
        </p:nvSpPr>
        <p:spPr>
          <a:xfrm>
            <a:off x="0" y="50"/>
            <a:ext cx="9144000" cy="899998"/>
          </a:xfrm>
          <a:custGeom>
            <a:avLst/>
            <a:gdLst>
              <a:gd name="connsiteX0" fmla="*/ 0 w 9144000"/>
              <a:gd name="connsiteY0" fmla="*/ 899998 h 899998"/>
              <a:gd name="connsiteX1" fmla="*/ 9144000 w 9144000"/>
              <a:gd name="connsiteY1" fmla="*/ 899998 h 899998"/>
              <a:gd name="connsiteX2" fmla="*/ 9144000 w 9144000"/>
              <a:gd name="connsiteY2" fmla="*/ 0 h 899998"/>
              <a:gd name="connsiteX3" fmla="*/ 0 w 9144000"/>
              <a:gd name="connsiteY3" fmla="*/ 0 h 899998"/>
              <a:gd name="connsiteX4" fmla="*/ 0 w 9144000"/>
              <a:gd name="connsiteY4" fmla="*/ 899998 h 899998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9144000" h="899998">
                <a:moveTo>
                  <a:pt x="0" y="899998"/>
                </a:moveTo>
                <a:lnTo>
                  <a:pt x="9144000" y="899998"/>
                </a:lnTo>
                <a:lnTo>
                  <a:pt x="9144000" y="0"/>
                </a:lnTo>
                <a:lnTo>
                  <a:pt x="0" y="0"/>
                </a:lnTo>
                <a:lnTo>
                  <a:pt x="0" y="899998"/>
                </a:lnTo>
              </a:path>
            </a:pathLst>
          </a:custGeom>
          <a:solidFill>
            <a:srgbClr val="246E30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Freeform 3"/>
          <p:cNvSpPr/>
          <p:nvPr/>
        </p:nvSpPr>
        <p:spPr>
          <a:xfrm>
            <a:off x="-6350" y="823722"/>
            <a:ext cx="3829177" cy="22225"/>
          </a:xfrm>
          <a:custGeom>
            <a:avLst/>
            <a:gdLst>
              <a:gd name="connsiteX0" fmla="*/ 6350 w 3829177"/>
              <a:gd name="connsiteY0" fmla="*/ 6350 h 22225"/>
              <a:gd name="connsiteX1" fmla="*/ 3822827 w 3829177"/>
              <a:gd name="connsiteY1" fmla="*/ 6350 h 22225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</a:cxnLst>
            <a:rect l="l" t="t" r="r" b="b"/>
            <a:pathLst>
              <a:path w="3829177" h="22225">
                <a:moveTo>
                  <a:pt x="6350" y="6350"/>
                </a:moveTo>
                <a:lnTo>
                  <a:pt x="3822827" y="6350"/>
                </a:lnTo>
              </a:path>
            </a:pathLst>
          </a:custGeom>
          <a:ln w="12700">
            <a:solidFill>
              <a:srgbClr val="FFFFFF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Freeform 3"/>
          <p:cNvSpPr/>
          <p:nvPr/>
        </p:nvSpPr>
        <p:spPr>
          <a:xfrm>
            <a:off x="-6350" y="71247"/>
            <a:ext cx="3829177" cy="22225"/>
          </a:xfrm>
          <a:custGeom>
            <a:avLst/>
            <a:gdLst>
              <a:gd name="connsiteX0" fmla="*/ 6350 w 3829177"/>
              <a:gd name="connsiteY0" fmla="*/ 6350 h 22225"/>
              <a:gd name="connsiteX1" fmla="*/ 3822827 w 3829177"/>
              <a:gd name="connsiteY1" fmla="*/ 6350 h 22225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</a:cxnLst>
            <a:rect l="l" t="t" r="r" b="b"/>
            <a:pathLst>
              <a:path w="3829177" h="22225">
                <a:moveTo>
                  <a:pt x="6350" y="6350"/>
                </a:moveTo>
                <a:lnTo>
                  <a:pt x="3822827" y="6350"/>
                </a:lnTo>
              </a:path>
            </a:pathLst>
          </a:custGeom>
          <a:ln w="12700">
            <a:solidFill>
              <a:srgbClr val="FFFFFF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Freeform 3"/>
          <p:cNvSpPr/>
          <p:nvPr/>
        </p:nvSpPr>
        <p:spPr>
          <a:xfrm>
            <a:off x="428751" y="272034"/>
            <a:ext cx="626745" cy="438658"/>
          </a:xfrm>
          <a:custGeom>
            <a:avLst/>
            <a:gdLst>
              <a:gd name="connsiteX0" fmla="*/ 592162 w 626745"/>
              <a:gd name="connsiteY0" fmla="*/ 0 h 438658"/>
              <a:gd name="connsiteX1" fmla="*/ 34569 w 626745"/>
              <a:gd name="connsiteY1" fmla="*/ 0 h 438658"/>
              <a:gd name="connsiteX2" fmla="*/ 0 w 626745"/>
              <a:gd name="connsiteY2" fmla="*/ 31495 h 438658"/>
              <a:gd name="connsiteX3" fmla="*/ 0 w 626745"/>
              <a:gd name="connsiteY3" fmla="*/ 49149 h 438658"/>
              <a:gd name="connsiteX4" fmla="*/ 538137 w 626745"/>
              <a:gd name="connsiteY4" fmla="*/ 49149 h 438658"/>
              <a:gd name="connsiteX5" fmla="*/ 572706 w 626745"/>
              <a:gd name="connsiteY5" fmla="*/ 82677 h 438658"/>
              <a:gd name="connsiteX6" fmla="*/ 572706 w 626745"/>
              <a:gd name="connsiteY6" fmla="*/ 438657 h 438658"/>
              <a:gd name="connsiteX7" fmla="*/ 592162 w 626745"/>
              <a:gd name="connsiteY7" fmla="*/ 438657 h 438658"/>
              <a:gd name="connsiteX8" fmla="*/ 626745 w 626745"/>
              <a:gd name="connsiteY8" fmla="*/ 407161 h 438658"/>
              <a:gd name="connsiteX9" fmla="*/ 626745 w 626745"/>
              <a:gd name="connsiteY9" fmla="*/ 31495 h 438658"/>
              <a:gd name="connsiteX10" fmla="*/ 592162 w 626745"/>
              <a:gd name="connsiteY10" fmla="*/ 0 h 438658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</a:cxnLst>
            <a:rect l="l" t="t" r="r" b="b"/>
            <a:pathLst>
              <a:path w="626745" h="438658">
                <a:moveTo>
                  <a:pt x="592162" y="0"/>
                </a:moveTo>
                <a:cubicBezTo>
                  <a:pt x="34569" y="0"/>
                  <a:pt x="34569" y="0"/>
                  <a:pt x="34569" y="0"/>
                </a:cubicBezTo>
                <a:cubicBezTo>
                  <a:pt x="15125" y="0"/>
                  <a:pt x="0" y="13843"/>
                  <a:pt x="0" y="31495"/>
                </a:cubicBezTo>
                <a:cubicBezTo>
                  <a:pt x="0" y="49149"/>
                  <a:pt x="0" y="49149"/>
                  <a:pt x="0" y="49149"/>
                </a:cubicBezTo>
                <a:cubicBezTo>
                  <a:pt x="538137" y="49149"/>
                  <a:pt x="538137" y="49149"/>
                  <a:pt x="538137" y="49149"/>
                </a:cubicBezTo>
                <a:cubicBezTo>
                  <a:pt x="557580" y="49149"/>
                  <a:pt x="572706" y="64897"/>
                  <a:pt x="572706" y="82677"/>
                </a:cubicBezTo>
                <a:cubicBezTo>
                  <a:pt x="572706" y="438657"/>
                  <a:pt x="572706" y="438657"/>
                  <a:pt x="572706" y="438657"/>
                </a:cubicBezTo>
                <a:cubicBezTo>
                  <a:pt x="592162" y="438657"/>
                  <a:pt x="592162" y="438657"/>
                  <a:pt x="592162" y="438657"/>
                </a:cubicBezTo>
                <a:cubicBezTo>
                  <a:pt x="611619" y="438657"/>
                  <a:pt x="626745" y="424814"/>
                  <a:pt x="626745" y="407161"/>
                </a:cubicBezTo>
                <a:cubicBezTo>
                  <a:pt x="626745" y="31495"/>
                  <a:pt x="626745" y="31495"/>
                  <a:pt x="626745" y="31495"/>
                </a:cubicBezTo>
                <a:cubicBezTo>
                  <a:pt x="626745" y="13843"/>
                  <a:pt x="611619" y="0"/>
                  <a:pt x="592162" y="0"/>
                </a:cubicBez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Freeform 3"/>
          <p:cNvSpPr/>
          <p:nvPr/>
        </p:nvSpPr>
        <p:spPr>
          <a:xfrm>
            <a:off x="526643" y="195453"/>
            <a:ext cx="626745" cy="436118"/>
          </a:xfrm>
          <a:custGeom>
            <a:avLst/>
            <a:gdLst>
              <a:gd name="connsiteX0" fmla="*/ 592175 w 626745"/>
              <a:gd name="connsiteY0" fmla="*/ 0 h 436118"/>
              <a:gd name="connsiteX1" fmla="*/ 34582 w 626745"/>
              <a:gd name="connsiteY1" fmla="*/ 0 h 436118"/>
              <a:gd name="connsiteX2" fmla="*/ 0 w 626745"/>
              <a:gd name="connsiteY2" fmla="*/ 31496 h 436118"/>
              <a:gd name="connsiteX3" fmla="*/ 0 w 626745"/>
              <a:gd name="connsiteY3" fmla="*/ 49148 h 436118"/>
              <a:gd name="connsiteX4" fmla="*/ 538137 w 626745"/>
              <a:gd name="connsiteY4" fmla="*/ 49148 h 436118"/>
              <a:gd name="connsiteX5" fmla="*/ 572719 w 626745"/>
              <a:gd name="connsiteY5" fmla="*/ 80517 h 436118"/>
              <a:gd name="connsiteX6" fmla="*/ 572719 w 626745"/>
              <a:gd name="connsiteY6" fmla="*/ 436117 h 436118"/>
              <a:gd name="connsiteX7" fmla="*/ 592175 w 626745"/>
              <a:gd name="connsiteY7" fmla="*/ 436117 h 436118"/>
              <a:gd name="connsiteX8" fmla="*/ 626745 w 626745"/>
              <a:gd name="connsiteY8" fmla="*/ 404748 h 436118"/>
              <a:gd name="connsiteX9" fmla="*/ 626745 w 626745"/>
              <a:gd name="connsiteY9" fmla="*/ 31496 h 436118"/>
              <a:gd name="connsiteX10" fmla="*/ 592175 w 626745"/>
              <a:gd name="connsiteY10" fmla="*/ 0 h 436118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</a:cxnLst>
            <a:rect l="l" t="t" r="r" b="b"/>
            <a:pathLst>
              <a:path w="626745" h="436118">
                <a:moveTo>
                  <a:pt x="592175" y="0"/>
                </a:moveTo>
                <a:cubicBezTo>
                  <a:pt x="34582" y="0"/>
                  <a:pt x="34582" y="0"/>
                  <a:pt x="34582" y="0"/>
                </a:cubicBezTo>
                <a:cubicBezTo>
                  <a:pt x="15138" y="0"/>
                  <a:pt x="0" y="13842"/>
                  <a:pt x="0" y="31496"/>
                </a:cubicBezTo>
                <a:cubicBezTo>
                  <a:pt x="0" y="49148"/>
                  <a:pt x="0" y="49148"/>
                  <a:pt x="0" y="49148"/>
                </a:cubicBezTo>
                <a:cubicBezTo>
                  <a:pt x="538137" y="49148"/>
                  <a:pt x="538137" y="49148"/>
                  <a:pt x="538137" y="49148"/>
                </a:cubicBezTo>
                <a:cubicBezTo>
                  <a:pt x="557593" y="49148"/>
                  <a:pt x="572719" y="62864"/>
                  <a:pt x="572719" y="80517"/>
                </a:cubicBezTo>
                <a:cubicBezTo>
                  <a:pt x="572719" y="436117"/>
                  <a:pt x="572719" y="436117"/>
                  <a:pt x="572719" y="436117"/>
                </a:cubicBezTo>
                <a:cubicBezTo>
                  <a:pt x="592175" y="436117"/>
                  <a:pt x="592175" y="436117"/>
                  <a:pt x="592175" y="436117"/>
                </a:cubicBezTo>
                <a:cubicBezTo>
                  <a:pt x="611619" y="436117"/>
                  <a:pt x="626745" y="422402"/>
                  <a:pt x="626745" y="404748"/>
                </a:cubicBezTo>
                <a:cubicBezTo>
                  <a:pt x="626745" y="31496"/>
                  <a:pt x="626745" y="31496"/>
                  <a:pt x="626745" y="31496"/>
                </a:cubicBezTo>
                <a:cubicBezTo>
                  <a:pt x="626745" y="13842"/>
                  <a:pt x="611619" y="0"/>
                  <a:pt x="592175" y="0"/>
                </a:cubicBez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Freeform 3"/>
          <p:cNvSpPr/>
          <p:nvPr/>
        </p:nvSpPr>
        <p:spPr>
          <a:xfrm>
            <a:off x="422567" y="498220"/>
            <a:ext cx="407579" cy="234644"/>
          </a:xfrm>
          <a:custGeom>
            <a:avLst/>
            <a:gdLst>
              <a:gd name="connsiteX0" fmla="*/ 138658 w 407579"/>
              <a:gd name="connsiteY0" fmla="*/ 0 h 234644"/>
              <a:gd name="connsiteX1" fmla="*/ 8915 w 407579"/>
              <a:gd name="connsiteY1" fmla="*/ 204343 h 234644"/>
              <a:gd name="connsiteX2" fmla="*/ 8915 w 407579"/>
              <a:gd name="connsiteY2" fmla="*/ 233806 h 234644"/>
              <a:gd name="connsiteX3" fmla="*/ 400278 w 407579"/>
              <a:gd name="connsiteY3" fmla="*/ 233806 h 234644"/>
              <a:gd name="connsiteX4" fmla="*/ 400278 w 407579"/>
              <a:gd name="connsiteY4" fmla="*/ 202311 h 234644"/>
              <a:gd name="connsiteX5" fmla="*/ 311632 w 407579"/>
              <a:gd name="connsiteY5" fmla="*/ 82550 h 234644"/>
              <a:gd name="connsiteX6" fmla="*/ 238112 w 407579"/>
              <a:gd name="connsiteY6" fmla="*/ 159130 h 234644"/>
              <a:gd name="connsiteX7" fmla="*/ 222986 w 407579"/>
              <a:gd name="connsiteY7" fmla="*/ 149352 h 234644"/>
              <a:gd name="connsiteX8" fmla="*/ 248932 w 407579"/>
              <a:gd name="connsiteY8" fmla="*/ 117855 h 234644"/>
              <a:gd name="connsiteX9" fmla="*/ 160274 w 407579"/>
              <a:gd name="connsiteY9" fmla="*/ 0 h 234644"/>
              <a:gd name="connsiteX10" fmla="*/ 138658 w 407579"/>
              <a:gd name="connsiteY10" fmla="*/ 0 h 234644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</a:cxnLst>
            <a:rect l="l" t="t" r="r" b="b"/>
            <a:pathLst>
              <a:path w="407579" h="234644">
                <a:moveTo>
                  <a:pt x="138658" y="0"/>
                </a:moveTo>
                <a:cubicBezTo>
                  <a:pt x="8915" y="204343"/>
                  <a:pt x="8915" y="204343"/>
                  <a:pt x="8915" y="204343"/>
                </a:cubicBezTo>
                <a:cubicBezTo>
                  <a:pt x="8915" y="204343"/>
                  <a:pt x="-14858" y="233806"/>
                  <a:pt x="8915" y="233806"/>
                </a:cubicBezTo>
                <a:cubicBezTo>
                  <a:pt x="39192" y="235712"/>
                  <a:pt x="400278" y="233806"/>
                  <a:pt x="400278" y="233806"/>
                </a:cubicBezTo>
                <a:cubicBezTo>
                  <a:pt x="400278" y="233806"/>
                  <a:pt x="419747" y="227837"/>
                  <a:pt x="400278" y="202311"/>
                </a:cubicBezTo>
                <a:cubicBezTo>
                  <a:pt x="378663" y="174879"/>
                  <a:pt x="326770" y="80518"/>
                  <a:pt x="311632" y="82550"/>
                </a:cubicBezTo>
                <a:cubicBezTo>
                  <a:pt x="296494" y="82550"/>
                  <a:pt x="244602" y="153288"/>
                  <a:pt x="238112" y="159130"/>
                </a:cubicBezTo>
                <a:cubicBezTo>
                  <a:pt x="233794" y="164973"/>
                  <a:pt x="218655" y="155194"/>
                  <a:pt x="222986" y="149352"/>
                </a:cubicBezTo>
                <a:cubicBezTo>
                  <a:pt x="235953" y="135509"/>
                  <a:pt x="248932" y="117855"/>
                  <a:pt x="248932" y="117855"/>
                </a:cubicBezTo>
                <a:cubicBezTo>
                  <a:pt x="248932" y="117855"/>
                  <a:pt x="166763" y="7873"/>
                  <a:pt x="160274" y="0"/>
                </a:cubicBezTo>
                <a:cubicBezTo>
                  <a:pt x="153784" y="-9779"/>
                  <a:pt x="142976" y="-7873"/>
                  <a:pt x="138658" y="0"/>
                </a:cubicBez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Freeform 3"/>
          <p:cNvSpPr/>
          <p:nvPr/>
        </p:nvSpPr>
        <p:spPr>
          <a:xfrm>
            <a:off x="753554" y="425195"/>
            <a:ext cx="77774" cy="69088"/>
          </a:xfrm>
          <a:custGeom>
            <a:avLst/>
            <a:gdLst>
              <a:gd name="connsiteX0" fmla="*/ 0 w 77774"/>
              <a:gd name="connsiteY0" fmla="*/ 34544 h 69088"/>
              <a:gd name="connsiteX1" fmla="*/ 38887 w 77774"/>
              <a:gd name="connsiteY1" fmla="*/ 0 h 69088"/>
              <a:gd name="connsiteX2" fmla="*/ 77774 w 77774"/>
              <a:gd name="connsiteY2" fmla="*/ 34544 h 69088"/>
              <a:gd name="connsiteX3" fmla="*/ 38887 w 77774"/>
              <a:gd name="connsiteY3" fmla="*/ 69087 h 69088"/>
              <a:gd name="connsiteX4" fmla="*/ 0 w 77774"/>
              <a:gd name="connsiteY4" fmla="*/ 34544 h 69088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77774" h="69088">
                <a:moveTo>
                  <a:pt x="0" y="34544"/>
                </a:moveTo>
                <a:cubicBezTo>
                  <a:pt x="0" y="15494"/>
                  <a:pt x="17411" y="0"/>
                  <a:pt x="38887" y="0"/>
                </a:cubicBezTo>
                <a:cubicBezTo>
                  <a:pt x="60363" y="0"/>
                  <a:pt x="77774" y="15494"/>
                  <a:pt x="77774" y="34544"/>
                </a:cubicBezTo>
                <a:cubicBezTo>
                  <a:pt x="77774" y="53594"/>
                  <a:pt x="60363" y="69087"/>
                  <a:pt x="38887" y="69087"/>
                </a:cubicBezTo>
                <a:cubicBezTo>
                  <a:pt x="17411" y="69087"/>
                  <a:pt x="0" y="53594"/>
                  <a:pt x="0" y="34544"/>
                </a:cubicBez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Freeform 3"/>
          <p:cNvSpPr/>
          <p:nvPr/>
        </p:nvSpPr>
        <p:spPr>
          <a:xfrm>
            <a:off x="1063866" y="2188464"/>
            <a:ext cx="1152537" cy="190499"/>
          </a:xfrm>
          <a:custGeom>
            <a:avLst/>
            <a:gdLst>
              <a:gd name="connsiteX0" fmla="*/ 1152537 w 1152537"/>
              <a:gd name="connsiteY0" fmla="*/ 190500 h 190499"/>
              <a:gd name="connsiteX1" fmla="*/ 1148473 w 1152537"/>
              <a:gd name="connsiteY1" fmla="*/ 188975 h 190499"/>
              <a:gd name="connsiteX2" fmla="*/ 1131963 w 1152537"/>
              <a:gd name="connsiteY2" fmla="*/ 185927 h 190499"/>
              <a:gd name="connsiteX3" fmla="*/ 1105166 w 1152537"/>
              <a:gd name="connsiteY3" fmla="*/ 181482 h 190499"/>
              <a:gd name="connsiteX4" fmla="*/ 1068209 w 1152537"/>
              <a:gd name="connsiteY4" fmla="*/ 175386 h 190499"/>
              <a:gd name="connsiteX5" fmla="*/ 1020838 w 1152537"/>
              <a:gd name="connsiteY5" fmla="*/ 167766 h 190499"/>
              <a:gd name="connsiteX6" fmla="*/ 965212 w 1152537"/>
              <a:gd name="connsiteY6" fmla="*/ 160273 h 190499"/>
              <a:gd name="connsiteX7" fmla="*/ 901458 w 1152537"/>
              <a:gd name="connsiteY7" fmla="*/ 154177 h 190499"/>
              <a:gd name="connsiteX8" fmla="*/ 829449 w 1152537"/>
              <a:gd name="connsiteY8" fmla="*/ 148208 h 190499"/>
              <a:gd name="connsiteX9" fmla="*/ 751217 w 1152537"/>
              <a:gd name="connsiteY9" fmla="*/ 143636 h 190499"/>
              <a:gd name="connsiteX10" fmla="*/ 664730 w 1152537"/>
              <a:gd name="connsiteY10" fmla="*/ 139064 h 190499"/>
              <a:gd name="connsiteX11" fmla="*/ 572147 w 1152537"/>
              <a:gd name="connsiteY11" fmla="*/ 139064 h 190499"/>
              <a:gd name="connsiteX12" fmla="*/ 479564 w 1152537"/>
              <a:gd name="connsiteY12" fmla="*/ 139064 h 190499"/>
              <a:gd name="connsiteX13" fmla="*/ 395109 w 1152537"/>
              <a:gd name="connsiteY13" fmla="*/ 143636 h 190499"/>
              <a:gd name="connsiteX14" fmla="*/ 317004 w 1152537"/>
              <a:gd name="connsiteY14" fmla="*/ 148208 h 190499"/>
              <a:gd name="connsiteX15" fmla="*/ 244868 w 1152537"/>
              <a:gd name="connsiteY15" fmla="*/ 154177 h 190499"/>
              <a:gd name="connsiteX16" fmla="*/ 183172 w 1152537"/>
              <a:gd name="connsiteY16" fmla="*/ 160273 h 190499"/>
              <a:gd name="connsiteX17" fmla="*/ 129666 w 1152537"/>
              <a:gd name="connsiteY17" fmla="*/ 167766 h 190499"/>
              <a:gd name="connsiteX18" fmla="*/ 84378 w 1152537"/>
              <a:gd name="connsiteY18" fmla="*/ 175386 h 190499"/>
              <a:gd name="connsiteX19" fmla="*/ 47332 w 1152537"/>
              <a:gd name="connsiteY19" fmla="*/ 181482 h 190499"/>
              <a:gd name="connsiteX20" fmla="*/ 20586 w 1152537"/>
              <a:gd name="connsiteY20" fmla="*/ 185927 h 190499"/>
              <a:gd name="connsiteX21" fmla="*/ 6172 w 1152537"/>
              <a:gd name="connsiteY21" fmla="*/ 188975 h 190499"/>
              <a:gd name="connsiteX22" fmla="*/ 0 w 1152537"/>
              <a:gd name="connsiteY22" fmla="*/ 190500 h 190499"/>
              <a:gd name="connsiteX23" fmla="*/ 0 w 1152537"/>
              <a:gd name="connsiteY23" fmla="*/ 46862 h 190499"/>
              <a:gd name="connsiteX24" fmla="*/ 576211 w 1152537"/>
              <a:gd name="connsiteY24" fmla="*/ 0 h 190499"/>
              <a:gd name="connsiteX25" fmla="*/ 1152537 w 1152537"/>
              <a:gd name="connsiteY25" fmla="*/ 46862 h 190499"/>
              <a:gd name="connsiteX26" fmla="*/ 1152537 w 1152537"/>
              <a:gd name="connsiteY26" fmla="*/ 190500 h 190499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  <a:cxn ang="11">
                <a:pos x="connsiteX11" y="connsiteY11"/>
              </a:cxn>
              <a:cxn ang="12">
                <a:pos x="connsiteX12" y="connsiteY12"/>
              </a:cxn>
              <a:cxn ang="13">
                <a:pos x="connsiteX13" y="connsiteY13"/>
              </a:cxn>
              <a:cxn ang="14">
                <a:pos x="connsiteX14" y="connsiteY14"/>
              </a:cxn>
              <a:cxn ang="15">
                <a:pos x="connsiteX15" y="connsiteY15"/>
              </a:cxn>
              <a:cxn ang="16">
                <a:pos x="connsiteX16" y="connsiteY16"/>
              </a:cxn>
              <a:cxn ang="17">
                <a:pos x="connsiteX17" y="connsiteY17"/>
              </a:cxn>
              <a:cxn ang="18">
                <a:pos x="connsiteX18" y="connsiteY18"/>
              </a:cxn>
              <a:cxn ang="19">
                <a:pos x="connsiteX19" y="connsiteY19"/>
              </a:cxn>
              <a:cxn ang="20">
                <a:pos x="connsiteX20" y="connsiteY20"/>
              </a:cxn>
              <a:cxn ang="21">
                <a:pos x="connsiteX21" y="connsiteY21"/>
              </a:cxn>
              <a:cxn ang="22">
                <a:pos x="connsiteX22" y="connsiteY22"/>
              </a:cxn>
              <a:cxn ang="23">
                <a:pos x="connsiteX23" y="connsiteY23"/>
              </a:cxn>
              <a:cxn ang="24">
                <a:pos x="connsiteX24" y="connsiteY24"/>
              </a:cxn>
              <a:cxn ang="25">
                <a:pos x="connsiteX25" y="connsiteY25"/>
              </a:cxn>
              <a:cxn ang="26">
                <a:pos x="connsiteX26" y="connsiteY26"/>
              </a:cxn>
            </a:cxnLst>
            <a:rect l="l" t="t" r="r" b="b"/>
            <a:pathLst>
              <a:path w="1152537" h="190499">
                <a:moveTo>
                  <a:pt x="1152537" y="190500"/>
                </a:moveTo>
                <a:lnTo>
                  <a:pt x="1148473" y="188975"/>
                </a:lnTo>
                <a:lnTo>
                  <a:pt x="1131963" y="185927"/>
                </a:lnTo>
                <a:lnTo>
                  <a:pt x="1105166" y="181482"/>
                </a:lnTo>
                <a:lnTo>
                  <a:pt x="1068209" y="175386"/>
                </a:lnTo>
                <a:lnTo>
                  <a:pt x="1020838" y="167766"/>
                </a:lnTo>
                <a:lnTo>
                  <a:pt x="965212" y="160273"/>
                </a:lnTo>
                <a:lnTo>
                  <a:pt x="901458" y="154177"/>
                </a:lnTo>
                <a:lnTo>
                  <a:pt x="829449" y="148208"/>
                </a:lnTo>
                <a:lnTo>
                  <a:pt x="751217" y="143636"/>
                </a:lnTo>
                <a:lnTo>
                  <a:pt x="664730" y="139064"/>
                </a:lnTo>
                <a:lnTo>
                  <a:pt x="572147" y="139064"/>
                </a:lnTo>
                <a:lnTo>
                  <a:pt x="479564" y="139064"/>
                </a:lnTo>
                <a:lnTo>
                  <a:pt x="395109" y="143636"/>
                </a:lnTo>
                <a:lnTo>
                  <a:pt x="317004" y="148208"/>
                </a:lnTo>
                <a:lnTo>
                  <a:pt x="244868" y="154177"/>
                </a:lnTo>
                <a:lnTo>
                  <a:pt x="183172" y="160273"/>
                </a:lnTo>
                <a:lnTo>
                  <a:pt x="129666" y="167766"/>
                </a:lnTo>
                <a:lnTo>
                  <a:pt x="84378" y="175386"/>
                </a:lnTo>
                <a:lnTo>
                  <a:pt x="47332" y="181482"/>
                </a:lnTo>
                <a:lnTo>
                  <a:pt x="20586" y="185927"/>
                </a:lnTo>
                <a:lnTo>
                  <a:pt x="6172" y="188975"/>
                </a:lnTo>
                <a:lnTo>
                  <a:pt x="0" y="190500"/>
                </a:lnTo>
                <a:lnTo>
                  <a:pt x="0" y="46862"/>
                </a:lnTo>
                <a:lnTo>
                  <a:pt x="576211" y="0"/>
                </a:lnTo>
                <a:lnTo>
                  <a:pt x="1152537" y="46862"/>
                </a:lnTo>
                <a:lnTo>
                  <a:pt x="1152537" y="190500"/>
                </a:lnTo>
              </a:path>
            </a:pathLst>
          </a:custGeom>
          <a:solidFill>
            <a:srgbClr val="D9D9D9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Freeform 3"/>
          <p:cNvSpPr/>
          <p:nvPr/>
        </p:nvSpPr>
        <p:spPr>
          <a:xfrm>
            <a:off x="1063866" y="1181480"/>
            <a:ext cx="1152537" cy="190500"/>
          </a:xfrm>
          <a:custGeom>
            <a:avLst/>
            <a:gdLst>
              <a:gd name="connsiteX0" fmla="*/ 1152537 w 1152537"/>
              <a:gd name="connsiteY0" fmla="*/ 190500 h 190500"/>
              <a:gd name="connsiteX1" fmla="*/ 1148473 w 1152537"/>
              <a:gd name="connsiteY1" fmla="*/ 188976 h 190500"/>
              <a:gd name="connsiteX2" fmla="*/ 1131963 w 1152537"/>
              <a:gd name="connsiteY2" fmla="*/ 186055 h 190500"/>
              <a:gd name="connsiteX3" fmla="*/ 1105166 w 1152537"/>
              <a:gd name="connsiteY3" fmla="*/ 181483 h 190500"/>
              <a:gd name="connsiteX4" fmla="*/ 1068209 w 1152537"/>
              <a:gd name="connsiteY4" fmla="*/ 175386 h 190500"/>
              <a:gd name="connsiteX5" fmla="*/ 1020838 w 1152537"/>
              <a:gd name="connsiteY5" fmla="*/ 167894 h 190500"/>
              <a:gd name="connsiteX6" fmla="*/ 965212 w 1152537"/>
              <a:gd name="connsiteY6" fmla="*/ 160274 h 190500"/>
              <a:gd name="connsiteX7" fmla="*/ 901458 w 1152537"/>
              <a:gd name="connsiteY7" fmla="*/ 154305 h 190500"/>
              <a:gd name="connsiteX8" fmla="*/ 829449 w 1152537"/>
              <a:gd name="connsiteY8" fmla="*/ 148208 h 190500"/>
              <a:gd name="connsiteX9" fmla="*/ 751217 w 1152537"/>
              <a:gd name="connsiteY9" fmla="*/ 143636 h 190500"/>
              <a:gd name="connsiteX10" fmla="*/ 664730 w 1152537"/>
              <a:gd name="connsiteY10" fmla="*/ 139065 h 190500"/>
              <a:gd name="connsiteX11" fmla="*/ 572147 w 1152537"/>
              <a:gd name="connsiteY11" fmla="*/ 139065 h 190500"/>
              <a:gd name="connsiteX12" fmla="*/ 479564 w 1152537"/>
              <a:gd name="connsiteY12" fmla="*/ 139065 h 190500"/>
              <a:gd name="connsiteX13" fmla="*/ 395109 w 1152537"/>
              <a:gd name="connsiteY13" fmla="*/ 143636 h 190500"/>
              <a:gd name="connsiteX14" fmla="*/ 317004 w 1152537"/>
              <a:gd name="connsiteY14" fmla="*/ 148208 h 190500"/>
              <a:gd name="connsiteX15" fmla="*/ 244868 w 1152537"/>
              <a:gd name="connsiteY15" fmla="*/ 154305 h 190500"/>
              <a:gd name="connsiteX16" fmla="*/ 183172 w 1152537"/>
              <a:gd name="connsiteY16" fmla="*/ 160274 h 190500"/>
              <a:gd name="connsiteX17" fmla="*/ 129666 w 1152537"/>
              <a:gd name="connsiteY17" fmla="*/ 167894 h 190500"/>
              <a:gd name="connsiteX18" fmla="*/ 84378 w 1152537"/>
              <a:gd name="connsiteY18" fmla="*/ 175386 h 190500"/>
              <a:gd name="connsiteX19" fmla="*/ 47332 w 1152537"/>
              <a:gd name="connsiteY19" fmla="*/ 181483 h 190500"/>
              <a:gd name="connsiteX20" fmla="*/ 20586 w 1152537"/>
              <a:gd name="connsiteY20" fmla="*/ 186055 h 190500"/>
              <a:gd name="connsiteX21" fmla="*/ 6172 w 1152537"/>
              <a:gd name="connsiteY21" fmla="*/ 188976 h 190500"/>
              <a:gd name="connsiteX22" fmla="*/ 0 w 1152537"/>
              <a:gd name="connsiteY22" fmla="*/ 190500 h 190500"/>
              <a:gd name="connsiteX23" fmla="*/ 0 w 1152537"/>
              <a:gd name="connsiteY23" fmla="*/ 46863 h 190500"/>
              <a:gd name="connsiteX24" fmla="*/ 576211 w 1152537"/>
              <a:gd name="connsiteY24" fmla="*/ 0 h 190500"/>
              <a:gd name="connsiteX25" fmla="*/ 1152537 w 1152537"/>
              <a:gd name="connsiteY25" fmla="*/ 46863 h 190500"/>
              <a:gd name="connsiteX26" fmla="*/ 1152537 w 1152537"/>
              <a:gd name="connsiteY26" fmla="*/ 190500 h 1905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  <a:cxn ang="11">
                <a:pos x="connsiteX11" y="connsiteY11"/>
              </a:cxn>
              <a:cxn ang="12">
                <a:pos x="connsiteX12" y="connsiteY12"/>
              </a:cxn>
              <a:cxn ang="13">
                <a:pos x="connsiteX13" y="connsiteY13"/>
              </a:cxn>
              <a:cxn ang="14">
                <a:pos x="connsiteX14" y="connsiteY14"/>
              </a:cxn>
              <a:cxn ang="15">
                <a:pos x="connsiteX15" y="connsiteY15"/>
              </a:cxn>
              <a:cxn ang="16">
                <a:pos x="connsiteX16" y="connsiteY16"/>
              </a:cxn>
              <a:cxn ang="17">
                <a:pos x="connsiteX17" y="connsiteY17"/>
              </a:cxn>
              <a:cxn ang="18">
                <a:pos x="connsiteX18" y="connsiteY18"/>
              </a:cxn>
              <a:cxn ang="19">
                <a:pos x="connsiteX19" y="connsiteY19"/>
              </a:cxn>
              <a:cxn ang="20">
                <a:pos x="connsiteX20" y="connsiteY20"/>
              </a:cxn>
              <a:cxn ang="21">
                <a:pos x="connsiteX21" y="connsiteY21"/>
              </a:cxn>
              <a:cxn ang="22">
                <a:pos x="connsiteX22" y="connsiteY22"/>
              </a:cxn>
              <a:cxn ang="23">
                <a:pos x="connsiteX23" y="connsiteY23"/>
              </a:cxn>
              <a:cxn ang="24">
                <a:pos x="connsiteX24" y="connsiteY24"/>
              </a:cxn>
              <a:cxn ang="25">
                <a:pos x="connsiteX25" y="connsiteY25"/>
              </a:cxn>
              <a:cxn ang="26">
                <a:pos x="connsiteX26" y="connsiteY26"/>
              </a:cxn>
            </a:cxnLst>
            <a:rect l="l" t="t" r="r" b="b"/>
            <a:pathLst>
              <a:path w="1152537" h="190500">
                <a:moveTo>
                  <a:pt x="1152537" y="190500"/>
                </a:moveTo>
                <a:lnTo>
                  <a:pt x="1148473" y="188976"/>
                </a:lnTo>
                <a:lnTo>
                  <a:pt x="1131963" y="186055"/>
                </a:lnTo>
                <a:lnTo>
                  <a:pt x="1105166" y="181483"/>
                </a:lnTo>
                <a:lnTo>
                  <a:pt x="1068209" y="175386"/>
                </a:lnTo>
                <a:lnTo>
                  <a:pt x="1020838" y="167894"/>
                </a:lnTo>
                <a:lnTo>
                  <a:pt x="965212" y="160274"/>
                </a:lnTo>
                <a:lnTo>
                  <a:pt x="901458" y="154305"/>
                </a:lnTo>
                <a:lnTo>
                  <a:pt x="829449" y="148208"/>
                </a:lnTo>
                <a:lnTo>
                  <a:pt x="751217" y="143636"/>
                </a:lnTo>
                <a:lnTo>
                  <a:pt x="664730" y="139065"/>
                </a:lnTo>
                <a:lnTo>
                  <a:pt x="572147" y="139065"/>
                </a:lnTo>
                <a:lnTo>
                  <a:pt x="479564" y="139065"/>
                </a:lnTo>
                <a:lnTo>
                  <a:pt x="395109" y="143636"/>
                </a:lnTo>
                <a:lnTo>
                  <a:pt x="317004" y="148208"/>
                </a:lnTo>
                <a:lnTo>
                  <a:pt x="244868" y="154305"/>
                </a:lnTo>
                <a:lnTo>
                  <a:pt x="183172" y="160274"/>
                </a:lnTo>
                <a:lnTo>
                  <a:pt x="129666" y="167894"/>
                </a:lnTo>
                <a:lnTo>
                  <a:pt x="84378" y="175386"/>
                </a:lnTo>
                <a:lnTo>
                  <a:pt x="47332" y="181483"/>
                </a:lnTo>
                <a:lnTo>
                  <a:pt x="20586" y="186055"/>
                </a:lnTo>
                <a:lnTo>
                  <a:pt x="6172" y="188976"/>
                </a:lnTo>
                <a:lnTo>
                  <a:pt x="0" y="190500"/>
                </a:lnTo>
                <a:lnTo>
                  <a:pt x="0" y="46863"/>
                </a:lnTo>
                <a:lnTo>
                  <a:pt x="576211" y="0"/>
                </a:lnTo>
                <a:lnTo>
                  <a:pt x="1152537" y="46863"/>
                </a:lnTo>
                <a:lnTo>
                  <a:pt x="1152537" y="190500"/>
                </a:lnTo>
              </a:path>
            </a:pathLst>
          </a:custGeom>
          <a:solidFill>
            <a:srgbClr val="D9D9D9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Freeform 3"/>
          <p:cNvSpPr/>
          <p:nvPr/>
        </p:nvSpPr>
        <p:spPr>
          <a:xfrm>
            <a:off x="966838" y="1582483"/>
            <a:ext cx="1249552" cy="395287"/>
          </a:xfrm>
          <a:custGeom>
            <a:avLst/>
            <a:gdLst>
              <a:gd name="connsiteX0" fmla="*/ 0 w 1249552"/>
              <a:gd name="connsiteY0" fmla="*/ 395287 h 395287"/>
              <a:gd name="connsiteX1" fmla="*/ 1249552 w 1249552"/>
              <a:gd name="connsiteY1" fmla="*/ 395287 h 395287"/>
              <a:gd name="connsiteX2" fmla="*/ 1249552 w 1249552"/>
              <a:gd name="connsiteY2" fmla="*/ 0 h 395287"/>
              <a:gd name="connsiteX3" fmla="*/ 0 w 1249552"/>
              <a:gd name="connsiteY3" fmla="*/ 0 h 395287"/>
              <a:gd name="connsiteX4" fmla="*/ 0 w 1249552"/>
              <a:gd name="connsiteY4" fmla="*/ 395287 h 395287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249552" h="395287">
                <a:moveTo>
                  <a:pt x="0" y="395287"/>
                </a:moveTo>
                <a:lnTo>
                  <a:pt x="1249552" y="395287"/>
                </a:lnTo>
                <a:lnTo>
                  <a:pt x="1249552" y="0"/>
                </a:lnTo>
                <a:lnTo>
                  <a:pt x="0" y="0"/>
                </a:lnTo>
                <a:lnTo>
                  <a:pt x="0" y="395287"/>
                </a:lnTo>
              </a:path>
            </a:pathLst>
          </a:custGeom>
          <a:solidFill>
            <a:srgbClr val="246E30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Freeform 3"/>
          <p:cNvSpPr/>
          <p:nvPr/>
        </p:nvSpPr>
        <p:spPr>
          <a:xfrm>
            <a:off x="1063866" y="2883661"/>
            <a:ext cx="1152537" cy="192151"/>
          </a:xfrm>
          <a:custGeom>
            <a:avLst/>
            <a:gdLst>
              <a:gd name="connsiteX0" fmla="*/ 1152537 w 1152537"/>
              <a:gd name="connsiteY0" fmla="*/ 192151 h 192151"/>
              <a:gd name="connsiteX1" fmla="*/ 1148473 w 1152537"/>
              <a:gd name="connsiteY1" fmla="*/ 190627 h 192151"/>
              <a:gd name="connsiteX2" fmla="*/ 1131963 w 1152537"/>
              <a:gd name="connsiteY2" fmla="*/ 187579 h 192151"/>
              <a:gd name="connsiteX3" fmla="*/ 1105166 w 1152537"/>
              <a:gd name="connsiteY3" fmla="*/ 183007 h 192151"/>
              <a:gd name="connsiteX4" fmla="*/ 1068209 w 1152537"/>
              <a:gd name="connsiteY4" fmla="*/ 176911 h 192151"/>
              <a:gd name="connsiteX5" fmla="*/ 1020838 w 1152537"/>
              <a:gd name="connsiteY5" fmla="*/ 169291 h 192151"/>
              <a:gd name="connsiteX6" fmla="*/ 965212 w 1152537"/>
              <a:gd name="connsiteY6" fmla="*/ 161670 h 192151"/>
              <a:gd name="connsiteX7" fmla="*/ 901458 w 1152537"/>
              <a:gd name="connsiteY7" fmla="*/ 155575 h 192151"/>
              <a:gd name="connsiteX8" fmla="*/ 829449 w 1152537"/>
              <a:gd name="connsiteY8" fmla="*/ 149479 h 192151"/>
              <a:gd name="connsiteX9" fmla="*/ 751217 w 1152537"/>
              <a:gd name="connsiteY9" fmla="*/ 144907 h 192151"/>
              <a:gd name="connsiteX10" fmla="*/ 664730 w 1152537"/>
              <a:gd name="connsiteY10" fmla="*/ 140335 h 192151"/>
              <a:gd name="connsiteX11" fmla="*/ 572147 w 1152537"/>
              <a:gd name="connsiteY11" fmla="*/ 140335 h 192151"/>
              <a:gd name="connsiteX12" fmla="*/ 479564 w 1152537"/>
              <a:gd name="connsiteY12" fmla="*/ 140335 h 192151"/>
              <a:gd name="connsiteX13" fmla="*/ 395109 w 1152537"/>
              <a:gd name="connsiteY13" fmla="*/ 144907 h 192151"/>
              <a:gd name="connsiteX14" fmla="*/ 317004 w 1152537"/>
              <a:gd name="connsiteY14" fmla="*/ 149479 h 192151"/>
              <a:gd name="connsiteX15" fmla="*/ 244868 w 1152537"/>
              <a:gd name="connsiteY15" fmla="*/ 155575 h 192151"/>
              <a:gd name="connsiteX16" fmla="*/ 183172 w 1152537"/>
              <a:gd name="connsiteY16" fmla="*/ 161670 h 192151"/>
              <a:gd name="connsiteX17" fmla="*/ 129666 w 1152537"/>
              <a:gd name="connsiteY17" fmla="*/ 169291 h 192151"/>
              <a:gd name="connsiteX18" fmla="*/ 84378 w 1152537"/>
              <a:gd name="connsiteY18" fmla="*/ 176911 h 192151"/>
              <a:gd name="connsiteX19" fmla="*/ 47332 w 1152537"/>
              <a:gd name="connsiteY19" fmla="*/ 183007 h 192151"/>
              <a:gd name="connsiteX20" fmla="*/ 20586 w 1152537"/>
              <a:gd name="connsiteY20" fmla="*/ 187579 h 192151"/>
              <a:gd name="connsiteX21" fmla="*/ 6172 w 1152537"/>
              <a:gd name="connsiteY21" fmla="*/ 190627 h 192151"/>
              <a:gd name="connsiteX22" fmla="*/ 0 w 1152537"/>
              <a:gd name="connsiteY22" fmla="*/ 192151 h 192151"/>
              <a:gd name="connsiteX23" fmla="*/ 0 w 1152537"/>
              <a:gd name="connsiteY23" fmla="*/ 47370 h 192151"/>
              <a:gd name="connsiteX24" fmla="*/ 576211 w 1152537"/>
              <a:gd name="connsiteY24" fmla="*/ 0 h 192151"/>
              <a:gd name="connsiteX25" fmla="*/ 1152537 w 1152537"/>
              <a:gd name="connsiteY25" fmla="*/ 47370 h 192151"/>
              <a:gd name="connsiteX26" fmla="*/ 1152537 w 1152537"/>
              <a:gd name="connsiteY26" fmla="*/ 192151 h 192151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  <a:cxn ang="11">
                <a:pos x="connsiteX11" y="connsiteY11"/>
              </a:cxn>
              <a:cxn ang="12">
                <a:pos x="connsiteX12" y="connsiteY12"/>
              </a:cxn>
              <a:cxn ang="13">
                <a:pos x="connsiteX13" y="connsiteY13"/>
              </a:cxn>
              <a:cxn ang="14">
                <a:pos x="connsiteX14" y="connsiteY14"/>
              </a:cxn>
              <a:cxn ang="15">
                <a:pos x="connsiteX15" y="connsiteY15"/>
              </a:cxn>
              <a:cxn ang="16">
                <a:pos x="connsiteX16" y="connsiteY16"/>
              </a:cxn>
              <a:cxn ang="17">
                <a:pos x="connsiteX17" y="connsiteY17"/>
              </a:cxn>
              <a:cxn ang="18">
                <a:pos x="connsiteX18" y="connsiteY18"/>
              </a:cxn>
              <a:cxn ang="19">
                <a:pos x="connsiteX19" y="connsiteY19"/>
              </a:cxn>
              <a:cxn ang="20">
                <a:pos x="connsiteX20" y="connsiteY20"/>
              </a:cxn>
              <a:cxn ang="21">
                <a:pos x="connsiteX21" y="connsiteY21"/>
              </a:cxn>
              <a:cxn ang="22">
                <a:pos x="connsiteX22" y="connsiteY22"/>
              </a:cxn>
              <a:cxn ang="23">
                <a:pos x="connsiteX23" y="connsiteY23"/>
              </a:cxn>
              <a:cxn ang="24">
                <a:pos x="connsiteX24" y="connsiteY24"/>
              </a:cxn>
              <a:cxn ang="25">
                <a:pos x="connsiteX25" y="connsiteY25"/>
              </a:cxn>
              <a:cxn ang="26">
                <a:pos x="connsiteX26" y="connsiteY26"/>
              </a:cxn>
            </a:cxnLst>
            <a:rect l="l" t="t" r="r" b="b"/>
            <a:pathLst>
              <a:path w="1152537" h="192151">
                <a:moveTo>
                  <a:pt x="1152537" y="192151"/>
                </a:moveTo>
                <a:lnTo>
                  <a:pt x="1148473" y="190627"/>
                </a:lnTo>
                <a:lnTo>
                  <a:pt x="1131963" y="187579"/>
                </a:lnTo>
                <a:lnTo>
                  <a:pt x="1105166" y="183007"/>
                </a:lnTo>
                <a:lnTo>
                  <a:pt x="1068209" y="176911"/>
                </a:lnTo>
                <a:lnTo>
                  <a:pt x="1020838" y="169291"/>
                </a:lnTo>
                <a:lnTo>
                  <a:pt x="965212" y="161670"/>
                </a:lnTo>
                <a:lnTo>
                  <a:pt x="901458" y="155575"/>
                </a:lnTo>
                <a:lnTo>
                  <a:pt x="829449" y="149479"/>
                </a:lnTo>
                <a:lnTo>
                  <a:pt x="751217" y="144907"/>
                </a:lnTo>
                <a:lnTo>
                  <a:pt x="664730" y="140335"/>
                </a:lnTo>
                <a:lnTo>
                  <a:pt x="572147" y="140335"/>
                </a:lnTo>
                <a:lnTo>
                  <a:pt x="479564" y="140335"/>
                </a:lnTo>
                <a:lnTo>
                  <a:pt x="395109" y="144907"/>
                </a:lnTo>
                <a:lnTo>
                  <a:pt x="317004" y="149479"/>
                </a:lnTo>
                <a:lnTo>
                  <a:pt x="244868" y="155575"/>
                </a:lnTo>
                <a:lnTo>
                  <a:pt x="183172" y="161670"/>
                </a:lnTo>
                <a:lnTo>
                  <a:pt x="129666" y="169291"/>
                </a:lnTo>
                <a:lnTo>
                  <a:pt x="84378" y="176911"/>
                </a:lnTo>
                <a:lnTo>
                  <a:pt x="47332" y="183007"/>
                </a:lnTo>
                <a:lnTo>
                  <a:pt x="20586" y="187579"/>
                </a:lnTo>
                <a:lnTo>
                  <a:pt x="6172" y="190627"/>
                </a:lnTo>
                <a:lnTo>
                  <a:pt x="0" y="192151"/>
                </a:lnTo>
                <a:lnTo>
                  <a:pt x="0" y="47370"/>
                </a:lnTo>
                <a:lnTo>
                  <a:pt x="576211" y="0"/>
                </a:lnTo>
                <a:lnTo>
                  <a:pt x="1152537" y="47370"/>
                </a:lnTo>
                <a:lnTo>
                  <a:pt x="1152537" y="192151"/>
                </a:lnTo>
              </a:path>
            </a:pathLst>
          </a:custGeom>
          <a:solidFill>
            <a:srgbClr val="D9D9D9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Freeform 3"/>
          <p:cNvSpPr/>
          <p:nvPr/>
        </p:nvSpPr>
        <p:spPr>
          <a:xfrm>
            <a:off x="1063866" y="3677411"/>
            <a:ext cx="1152537" cy="190500"/>
          </a:xfrm>
          <a:custGeom>
            <a:avLst/>
            <a:gdLst>
              <a:gd name="connsiteX0" fmla="*/ 1152537 w 1152537"/>
              <a:gd name="connsiteY0" fmla="*/ 190500 h 190500"/>
              <a:gd name="connsiteX1" fmla="*/ 1148473 w 1152537"/>
              <a:gd name="connsiteY1" fmla="*/ 188976 h 190500"/>
              <a:gd name="connsiteX2" fmla="*/ 1131963 w 1152537"/>
              <a:gd name="connsiteY2" fmla="*/ 185928 h 190500"/>
              <a:gd name="connsiteX3" fmla="*/ 1105166 w 1152537"/>
              <a:gd name="connsiteY3" fmla="*/ 181355 h 190500"/>
              <a:gd name="connsiteX4" fmla="*/ 1068209 w 1152537"/>
              <a:gd name="connsiteY4" fmla="*/ 175386 h 190500"/>
              <a:gd name="connsiteX5" fmla="*/ 1020838 w 1152537"/>
              <a:gd name="connsiteY5" fmla="*/ 167766 h 190500"/>
              <a:gd name="connsiteX6" fmla="*/ 965212 w 1152537"/>
              <a:gd name="connsiteY6" fmla="*/ 160273 h 190500"/>
              <a:gd name="connsiteX7" fmla="*/ 901458 w 1152537"/>
              <a:gd name="connsiteY7" fmla="*/ 154178 h 190500"/>
              <a:gd name="connsiteX8" fmla="*/ 829449 w 1152537"/>
              <a:gd name="connsiteY8" fmla="*/ 148209 h 190500"/>
              <a:gd name="connsiteX9" fmla="*/ 751217 w 1152537"/>
              <a:gd name="connsiteY9" fmla="*/ 143636 h 190500"/>
              <a:gd name="connsiteX10" fmla="*/ 664730 w 1152537"/>
              <a:gd name="connsiteY10" fmla="*/ 139065 h 190500"/>
              <a:gd name="connsiteX11" fmla="*/ 572147 w 1152537"/>
              <a:gd name="connsiteY11" fmla="*/ 139065 h 190500"/>
              <a:gd name="connsiteX12" fmla="*/ 479564 w 1152537"/>
              <a:gd name="connsiteY12" fmla="*/ 139065 h 190500"/>
              <a:gd name="connsiteX13" fmla="*/ 395109 w 1152537"/>
              <a:gd name="connsiteY13" fmla="*/ 143636 h 190500"/>
              <a:gd name="connsiteX14" fmla="*/ 317004 w 1152537"/>
              <a:gd name="connsiteY14" fmla="*/ 148209 h 190500"/>
              <a:gd name="connsiteX15" fmla="*/ 244868 w 1152537"/>
              <a:gd name="connsiteY15" fmla="*/ 154178 h 190500"/>
              <a:gd name="connsiteX16" fmla="*/ 183172 w 1152537"/>
              <a:gd name="connsiteY16" fmla="*/ 160273 h 190500"/>
              <a:gd name="connsiteX17" fmla="*/ 129666 w 1152537"/>
              <a:gd name="connsiteY17" fmla="*/ 167766 h 190500"/>
              <a:gd name="connsiteX18" fmla="*/ 84378 w 1152537"/>
              <a:gd name="connsiteY18" fmla="*/ 175386 h 190500"/>
              <a:gd name="connsiteX19" fmla="*/ 47332 w 1152537"/>
              <a:gd name="connsiteY19" fmla="*/ 181355 h 190500"/>
              <a:gd name="connsiteX20" fmla="*/ 20586 w 1152537"/>
              <a:gd name="connsiteY20" fmla="*/ 185928 h 190500"/>
              <a:gd name="connsiteX21" fmla="*/ 6172 w 1152537"/>
              <a:gd name="connsiteY21" fmla="*/ 188976 h 190500"/>
              <a:gd name="connsiteX22" fmla="*/ 0 w 1152537"/>
              <a:gd name="connsiteY22" fmla="*/ 190500 h 190500"/>
              <a:gd name="connsiteX23" fmla="*/ 0 w 1152537"/>
              <a:gd name="connsiteY23" fmla="*/ 46863 h 190500"/>
              <a:gd name="connsiteX24" fmla="*/ 576211 w 1152537"/>
              <a:gd name="connsiteY24" fmla="*/ 0 h 190500"/>
              <a:gd name="connsiteX25" fmla="*/ 1152537 w 1152537"/>
              <a:gd name="connsiteY25" fmla="*/ 46863 h 190500"/>
              <a:gd name="connsiteX26" fmla="*/ 1152537 w 1152537"/>
              <a:gd name="connsiteY26" fmla="*/ 190500 h 1905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  <a:cxn ang="11">
                <a:pos x="connsiteX11" y="connsiteY11"/>
              </a:cxn>
              <a:cxn ang="12">
                <a:pos x="connsiteX12" y="connsiteY12"/>
              </a:cxn>
              <a:cxn ang="13">
                <a:pos x="connsiteX13" y="connsiteY13"/>
              </a:cxn>
              <a:cxn ang="14">
                <a:pos x="connsiteX14" y="connsiteY14"/>
              </a:cxn>
              <a:cxn ang="15">
                <a:pos x="connsiteX15" y="connsiteY15"/>
              </a:cxn>
              <a:cxn ang="16">
                <a:pos x="connsiteX16" y="connsiteY16"/>
              </a:cxn>
              <a:cxn ang="17">
                <a:pos x="connsiteX17" y="connsiteY17"/>
              </a:cxn>
              <a:cxn ang="18">
                <a:pos x="connsiteX18" y="connsiteY18"/>
              </a:cxn>
              <a:cxn ang="19">
                <a:pos x="connsiteX19" y="connsiteY19"/>
              </a:cxn>
              <a:cxn ang="20">
                <a:pos x="connsiteX20" y="connsiteY20"/>
              </a:cxn>
              <a:cxn ang="21">
                <a:pos x="connsiteX21" y="connsiteY21"/>
              </a:cxn>
              <a:cxn ang="22">
                <a:pos x="connsiteX22" y="connsiteY22"/>
              </a:cxn>
              <a:cxn ang="23">
                <a:pos x="connsiteX23" y="connsiteY23"/>
              </a:cxn>
              <a:cxn ang="24">
                <a:pos x="connsiteX24" y="connsiteY24"/>
              </a:cxn>
              <a:cxn ang="25">
                <a:pos x="connsiteX25" y="connsiteY25"/>
              </a:cxn>
              <a:cxn ang="26">
                <a:pos x="connsiteX26" y="connsiteY26"/>
              </a:cxn>
            </a:cxnLst>
            <a:rect l="l" t="t" r="r" b="b"/>
            <a:pathLst>
              <a:path w="1152537" h="190500">
                <a:moveTo>
                  <a:pt x="1152537" y="190500"/>
                </a:moveTo>
                <a:lnTo>
                  <a:pt x="1148473" y="188976"/>
                </a:lnTo>
                <a:lnTo>
                  <a:pt x="1131963" y="185928"/>
                </a:lnTo>
                <a:lnTo>
                  <a:pt x="1105166" y="181355"/>
                </a:lnTo>
                <a:lnTo>
                  <a:pt x="1068209" y="175386"/>
                </a:lnTo>
                <a:lnTo>
                  <a:pt x="1020838" y="167766"/>
                </a:lnTo>
                <a:lnTo>
                  <a:pt x="965212" y="160273"/>
                </a:lnTo>
                <a:lnTo>
                  <a:pt x="901458" y="154178"/>
                </a:lnTo>
                <a:lnTo>
                  <a:pt x="829449" y="148209"/>
                </a:lnTo>
                <a:lnTo>
                  <a:pt x="751217" y="143636"/>
                </a:lnTo>
                <a:lnTo>
                  <a:pt x="664730" y="139065"/>
                </a:lnTo>
                <a:lnTo>
                  <a:pt x="572147" y="139065"/>
                </a:lnTo>
                <a:lnTo>
                  <a:pt x="479564" y="139065"/>
                </a:lnTo>
                <a:lnTo>
                  <a:pt x="395109" y="143636"/>
                </a:lnTo>
                <a:lnTo>
                  <a:pt x="317004" y="148209"/>
                </a:lnTo>
                <a:lnTo>
                  <a:pt x="244868" y="154178"/>
                </a:lnTo>
                <a:lnTo>
                  <a:pt x="183172" y="160273"/>
                </a:lnTo>
                <a:lnTo>
                  <a:pt x="129666" y="167766"/>
                </a:lnTo>
                <a:lnTo>
                  <a:pt x="84378" y="175386"/>
                </a:lnTo>
                <a:lnTo>
                  <a:pt x="47332" y="181355"/>
                </a:lnTo>
                <a:lnTo>
                  <a:pt x="20586" y="185928"/>
                </a:lnTo>
                <a:lnTo>
                  <a:pt x="6172" y="188976"/>
                </a:lnTo>
                <a:lnTo>
                  <a:pt x="0" y="190500"/>
                </a:lnTo>
                <a:lnTo>
                  <a:pt x="0" y="46863"/>
                </a:lnTo>
                <a:lnTo>
                  <a:pt x="576211" y="0"/>
                </a:lnTo>
                <a:lnTo>
                  <a:pt x="1152537" y="46863"/>
                </a:lnTo>
                <a:lnTo>
                  <a:pt x="1152537" y="190500"/>
                </a:lnTo>
              </a:path>
            </a:pathLst>
          </a:custGeom>
          <a:solidFill>
            <a:srgbClr val="D9D9D9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4800" y="342900"/>
            <a:ext cx="660400" cy="469900"/>
          </a:xfrm>
          <a:prstGeom prst="rect">
            <a:avLst/>
          </a:prstGeom>
          <a:noFill/>
        </p:spPr>
      </p:pic>
      <p:pic>
        <p:nvPicPr>
          <p:cNvPr id="17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14400" y="1536700"/>
            <a:ext cx="1358900" cy="596900"/>
          </a:xfrm>
          <a:prstGeom prst="rect">
            <a:avLst/>
          </a:prstGeom>
          <a:noFill/>
        </p:spPr>
      </p:pic>
      <p:pic>
        <p:nvPicPr>
          <p:cNvPr id="18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4648200"/>
            <a:ext cx="2997200" cy="469900"/>
          </a:xfrm>
          <a:prstGeom prst="rect">
            <a:avLst/>
          </a:prstGeom>
          <a:noFill/>
        </p:spPr>
      </p:pic>
      <p:sp>
        <p:nvSpPr>
          <p:cNvPr id="20" name="TextBox 1"/>
          <p:cNvSpPr txBox="1"/>
          <p:nvPr/>
        </p:nvSpPr>
        <p:spPr>
          <a:xfrm>
            <a:off x="1393950" y="63503"/>
            <a:ext cx="3787649" cy="1533753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>
              <a:lnSpc>
                <a:spcPts val="7800"/>
              </a:lnSpc>
              <a:tabLst>
                <a:tab pos="1104900" algn="l"/>
              </a:tabLst>
            </a:pPr>
            <a:r>
              <a:rPr lang="en-US" altLang="zh-CN" sz="6002" dirty="0" smtClean="0">
                <a:solidFill>
                  <a:srgbClr val="FFFFFF"/>
                </a:solidFill>
                <a:latin typeface="微软雅黑" pitchFamily="18" charset="0"/>
                <a:cs typeface="微软雅黑" pitchFamily="18" charset="0"/>
              </a:rPr>
              <a:t>2</a:t>
            </a:r>
            <a:r>
              <a:rPr lang="en-US" altLang="zh-CN" sz="279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795" b="1" dirty="0" smtClean="0">
                <a:solidFill>
                  <a:srgbClr val="FFFFFF"/>
                </a:solidFill>
                <a:latin typeface="微软雅黑" pitchFamily="18" charset="0"/>
                <a:cs typeface="微软雅黑" pitchFamily="18" charset="0"/>
              </a:rPr>
              <a:t>主要任务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2800"/>
              </a:lnSpc>
              <a:tabLst>
                <a:tab pos="1104900" algn="l"/>
              </a:tabLst>
            </a:pPr>
            <a:r>
              <a:rPr lang="en-US" altLang="zh-CN" dirty="0" smtClean="0"/>
              <a:t>	</a:t>
            </a:r>
            <a:endParaRPr lang="en-US" altLang="zh-CN" sz="1596" dirty="0" smtClean="0">
              <a:solidFill>
                <a:srgbClr val="000000"/>
              </a:solidFill>
              <a:latin typeface="微软雅黑" pitchFamily="18" charset="0"/>
              <a:cs typeface="微软雅黑" pitchFamily="18" charset="0"/>
            </a:endParaRPr>
          </a:p>
        </p:txBody>
      </p:sp>
      <p:sp>
        <p:nvSpPr>
          <p:cNvPr id="21" name="TextBox 1"/>
          <p:cNvSpPr txBox="1"/>
          <p:nvPr/>
        </p:nvSpPr>
        <p:spPr>
          <a:xfrm>
            <a:off x="2456953" y="1038099"/>
            <a:ext cx="6077447" cy="2431435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marL="285750" indent="-285750">
              <a:lnSpc>
                <a:spcPts val="2000"/>
              </a:lnSpc>
              <a:buFont typeface="Wingdings" panose="05000000000000000000" pitchFamily="2" charset="2"/>
              <a:buChar char="n"/>
              <a:tabLst>
                <a:tab pos="241300" algn="l"/>
                <a:tab pos="279400" algn="l"/>
                <a:tab pos="6172200" algn="l"/>
              </a:tabLst>
            </a:pPr>
            <a:r>
              <a:rPr lang="en-US" altLang="zh-CN" sz="1600" b="1" dirty="0" err="1" smtClean="0">
                <a:solidFill>
                  <a:srgbClr val="000000"/>
                </a:solidFill>
                <a:latin typeface="微软雅黑" pitchFamily="18" charset="0"/>
                <a:cs typeface="微软雅黑" pitchFamily="18" charset="0"/>
              </a:rPr>
              <a:t>开展网上晒课活动</a:t>
            </a:r>
            <a:r>
              <a:rPr lang="en-US" altLang="zh-CN" sz="1600" b="1" dirty="0" err="1">
                <a:solidFill>
                  <a:srgbClr val="000000"/>
                </a:solidFill>
                <a:latin typeface="微软雅黑" pitchFamily="18" charset="0"/>
                <a:cs typeface="微软雅黑" pitchFamily="18" charset="0"/>
              </a:rPr>
              <a:t>：</a:t>
            </a:r>
            <a:r>
              <a:rPr lang="en-US" altLang="zh-CN" sz="1600" dirty="0" err="1" smtClean="0">
                <a:solidFill>
                  <a:srgbClr val="000000"/>
                </a:solidFill>
                <a:latin typeface="微软雅黑" pitchFamily="18" charset="0"/>
                <a:cs typeface="微软雅黑" pitchFamily="18" charset="0"/>
              </a:rPr>
              <a:t>在规定的时间内通过</a:t>
            </a:r>
            <a:r>
              <a:rPr lang="zh-CN" altLang="en-US" sz="1600" dirty="0" smtClean="0">
                <a:solidFill>
                  <a:srgbClr val="000000"/>
                </a:solidFill>
                <a:latin typeface="微软雅黑" pitchFamily="18" charset="0"/>
                <a:cs typeface="微软雅黑" pitchFamily="18" charset="0"/>
              </a:rPr>
              <a:t>国家平台</a:t>
            </a:r>
            <a:endParaRPr lang="en-US" altLang="zh-CN" sz="1600" dirty="0" smtClean="0">
              <a:solidFill>
                <a:srgbClr val="000000"/>
              </a:solidFill>
              <a:latin typeface="微软雅黑" pitchFamily="18" charset="0"/>
              <a:cs typeface="微软雅黑" pitchFamily="18" charset="0"/>
            </a:endParaRPr>
          </a:p>
          <a:p>
            <a:pPr>
              <a:lnSpc>
                <a:spcPts val="2000"/>
              </a:lnSpc>
              <a:tabLst>
                <a:tab pos="241300" algn="l"/>
                <a:tab pos="279400" algn="l"/>
                <a:tab pos="6172200" algn="l"/>
              </a:tabLst>
            </a:pPr>
            <a:r>
              <a:rPr lang="en-US" altLang="zh-CN" sz="1600" dirty="0" smtClean="0">
                <a:solidFill>
                  <a:srgbClr val="000000"/>
                </a:solidFill>
                <a:latin typeface="微软雅黑" pitchFamily="18" charset="0"/>
                <a:cs typeface="微软雅黑" pitchFamily="18" charset="0"/>
              </a:rPr>
              <a:t>     http://1s1k.eduyun.cn/</a:t>
            </a:r>
            <a:r>
              <a:rPr lang="en-US" altLang="zh-CN" sz="1596" dirty="0" err="1" smtClean="0">
                <a:solidFill>
                  <a:srgbClr val="000000"/>
                </a:solidFill>
                <a:latin typeface="微软雅黑" pitchFamily="18" charset="0"/>
                <a:cs typeface="微软雅黑" pitchFamily="18" charset="0"/>
              </a:rPr>
              <a:t>登录</a:t>
            </a:r>
            <a:r>
              <a:rPr lang="en-US" altLang="zh-CN" sz="1596" dirty="0" smtClean="0">
                <a:solidFill>
                  <a:srgbClr val="000000"/>
                </a:solidFill>
                <a:latin typeface="微软雅黑" pitchFamily="18" charset="0"/>
                <a:cs typeface="微软雅黑" pitchFamily="18" charset="0"/>
              </a:rPr>
              <a:t>，</a:t>
            </a:r>
            <a:r>
              <a:rPr lang="zh-CN" altLang="en-US" sz="1596" dirty="0" smtClean="0">
                <a:solidFill>
                  <a:srgbClr val="000000"/>
                </a:solidFill>
                <a:latin typeface="微软雅黑" pitchFamily="18" charset="0"/>
                <a:cs typeface="微软雅黑" pitchFamily="18" charset="0"/>
              </a:rPr>
              <a:t>进行实名认证</a:t>
            </a:r>
            <a:r>
              <a:rPr lang="zh-CN" altLang="en-US" sz="1596" dirty="0" smtClean="0">
                <a:solidFill>
                  <a:srgbClr val="FF0000"/>
                </a:solidFill>
                <a:latin typeface="微软雅黑" pitchFamily="18" charset="0"/>
                <a:cs typeface="微软雅黑" pitchFamily="18" charset="0"/>
              </a:rPr>
              <a:t>（每年都有一部分老师更换单位、学科、学段）</a:t>
            </a: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600"/>
              </a:lnSpc>
              <a:tabLst>
                <a:tab pos="241300" algn="l"/>
                <a:tab pos="279400" algn="l"/>
                <a:tab pos="6172200" algn="l"/>
              </a:tabLst>
            </a:pPr>
            <a:r>
              <a:rPr lang="en-US" altLang="zh-CN" dirty="0" smtClean="0"/>
              <a:t>		</a:t>
            </a:r>
            <a:endParaRPr lang="en-US" altLang="zh-CN" sz="1403" b="1" dirty="0" smtClean="0">
              <a:solidFill>
                <a:srgbClr val="FFFFFF"/>
              </a:solidFill>
              <a:latin typeface="Calibri" pitchFamily="18" charset="0"/>
              <a:cs typeface="Calibri" pitchFamily="18" charset="0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1393950" y="1597255"/>
            <a:ext cx="420312" cy="3488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000"/>
              </a:lnSpc>
              <a:tabLst>
                <a:tab pos="241300" algn="l"/>
                <a:tab pos="279400" algn="l"/>
                <a:tab pos="6172200" algn="l"/>
              </a:tabLst>
            </a:pPr>
            <a:r>
              <a:rPr lang="zh-CN" altLang="en-US" b="1" dirty="0">
                <a:solidFill>
                  <a:schemeClr val="bg1"/>
                </a:solidFill>
                <a:latin typeface="微软雅黑" pitchFamily="18" charset="0"/>
                <a:cs typeface="微软雅黑" pitchFamily="18" charset="0"/>
              </a:rPr>
              <a:t>①</a:t>
            </a:r>
            <a:endParaRPr lang="en-US" altLang="zh-CN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0849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/>
          <p:nvPr/>
        </p:nvSpPr>
        <p:spPr>
          <a:xfrm>
            <a:off x="0" y="0"/>
            <a:ext cx="9144000" cy="5143500"/>
          </a:xfrm>
          <a:custGeom>
            <a:avLst/>
            <a:gdLst>
              <a:gd name="connsiteX0" fmla="*/ 0 w 9144000"/>
              <a:gd name="connsiteY0" fmla="*/ 5143500 h 5143500"/>
              <a:gd name="connsiteX1" fmla="*/ 9144000 w 9144000"/>
              <a:gd name="connsiteY1" fmla="*/ 5143500 h 5143500"/>
              <a:gd name="connsiteX2" fmla="*/ 9144000 w 9144000"/>
              <a:gd name="connsiteY2" fmla="*/ 0 h 5143500"/>
              <a:gd name="connsiteX3" fmla="*/ 0 w 9144000"/>
              <a:gd name="connsiteY3" fmla="*/ 0 h 5143500"/>
              <a:gd name="connsiteX4" fmla="*/ 0 w 9144000"/>
              <a:gd name="connsiteY4" fmla="*/ 5143500 h 51435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9144000" h="5143500">
                <a:moveTo>
                  <a:pt x="0" y="5143500"/>
                </a:moveTo>
                <a:lnTo>
                  <a:pt x="9144000" y="5143500"/>
                </a:lnTo>
                <a:lnTo>
                  <a:pt x="9144000" y="0"/>
                </a:lnTo>
                <a:lnTo>
                  <a:pt x="0" y="0"/>
                </a:lnTo>
                <a:lnTo>
                  <a:pt x="0" y="5143500"/>
                </a:ln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Freeform 3"/>
          <p:cNvSpPr/>
          <p:nvPr/>
        </p:nvSpPr>
        <p:spPr>
          <a:xfrm>
            <a:off x="0" y="50"/>
            <a:ext cx="9144000" cy="899998"/>
          </a:xfrm>
          <a:custGeom>
            <a:avLst/>
            <a:gdLst>
              <a:gd name="connsiteX0" fmla="*/ 0 w 9144000"/>
              <a:gd name="connsiteY0" fmla="*/ 899998 h 899998"/>
              <a:gd name="connsiteX1" fmla="*/ 9144000 w 9144000"/>
              <a:gd name="connsiteY1" fmla="*/ 899998 h 899998"/>
              <a:gd name="connsiteX2" fmla="*/ 9144000 w 9144000"/>
              <a:gd name="connsiteY2" fmla="*/ 0 h 899998"/>
              <a:gd name="connsiteX3" fmla="*/ 0 w 9144000"/>
              <a:gd name="connsiteY3" fmla="*/ 0 h 899998"/>
              <a:gd name="connsiteX4" fmla="*/ 0 w 9144000"/>
              <a:gd name="connsiteY4" fmla="*/ 899998 h 899998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9144000" h="899998">
                <a:moveTo>
                  <a:pt x="0" y="899998"/>
                </a:moveTo>
                <a:lnTo>
                  <a:pt x="9144000" y="899998"/>
                </a:lnTo>
                <a:lnTo>
                  <a:pt x="9144000" y="0"/>
                </a:lnTo>
                <a:lnTo>
                  <a:pt x="0" y="0"/>
                </a:lnTo>
                <a:lnTo>
                  <a:pt x="0" y="899998"/>
                </a:lnTo>
              </a:path>
            </a:pathLst>
          </a:custGeom>
          <a:solidFill>
            <a:srgbClr val="246E30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Freeform 3"/>
          <p:cNvSpPr/>
          <p:nvPr/>
        </p:nvSpPr>
        <p:spPr>
          <a:xfrm>
            <a:off x="-6350" y="823722"/>
            <a:ext cx="3829177" cy="22225"/>
          </a:xfrm>
          <a:custGeom>
            <a:avLst/>
            <a:gdLst>
              <a:gd name="connsiteX0" fmla="*/ 6350 w 3829177"/>
              <a:gd name="connsiteY0" fmla="*/ 6350 h 22225"/>
              <a:gd name="connsiteX1" fmla="*/ 3822827 w 3829177"/>
              <a:gd name="connsiteY1" fmla="*/ 6350 h 22225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</a:cxnLst>
            <a:rect l="l" t="t" r="r" b="b"/>
            <a:pathLst>
              <a:path w="3829177" h="22225">
                <a:moveTo>
                  <a:pt x="6350" y="6350"/>
                </a:moveTo>
                <a:lnTo>
                  <a:pt x="3822827" y="6350"/>
                </a:lnTo>
              </a:path>
            </a:pathLst>
          </a:custGeom>
          <a:ln w="12700">
            <a:solidFill>
              <a:srgbClr val="FFFFFF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Freeform 3"/>
          <p:cNvSpPr/>
          <p:nvPr/>
        </p:nvSpPr>
        <p:spPr>
          <a:xfrm>
            <a:off x="-6350" y="71247"/>
            <a:ext cx="3829177" cy="22225"/>
          </a:xfrm>
          <a:custGeom>
            <a:avLst/>
            <a:gdLst>
              <a:gd name="connsiteX0" fmla="*/ 6350 w 3829177"/>
              <a:gd name="connsiteY0" fmla="*/ 6350 h 22225"/>
              <a:gd name="connsiteX1" fmla="*/ 3822827 w 3829177"/>
              <a:gd name="connsiteY1" fmla="*/ 6350 h 22225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</a:cxnLst>
            <a:rect l="l" t="t" r="r" b="b"/>
            <a:pathLst>
              <a:path w="3829177" h="22225">
                <a:moveTo>
                  <a:pt x="6350" y="6350"/>
                </a:moveTo>
                <a:lnTo>
                  <a:pt x="3822827" y="6350"/>
                </a:lnTo>
              </a:path>
            </a:pathLst>
          </a:custGeom>
          <a:ln w="12700">
            <a:solidFill>
              <a:srgbClr val="FFFFFF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Freeform 3"/>
          <p:cNvSpPr/>
          <p:nvPr/>
        </p:nvSpPr>
        <p:spPr>
          <a:xfrm>
            <a:off x="428751" y="272034"/>
            <a:ext cx="626745" cy="438658"/>
          </a:xfrm>
          <a:custGeom>
            <a:avLst/>
            <a:gdLst>
              <a:gd name="connsiteX0" fmla="*/ 592162 w 626745"/>
              <a:gd name="connsiteY0" fmla="*/ 0 h 438658"/>
              <a:gd name="connsiteX1" fmla="*/ 34569 w 626745"/>
              <a:gd name="connsiteY1" fmla="*/ 0 h 438658"/>
              <a:gd name="connsiteX2" fmla="*/ 0 w 626745"/>
              <a:gd name="connsiteY2" fmla="*/ 31495 h 438658"/>
              <a:gd name="connsiteX3" fmla="*/ 0 w 626745"/>
              <a:gd name="connsiteY3" fmla="*/ 49149 h 438658"/>
              <a:gd name="connsiteX4" fmla="*/ 538137 w 626745"/>
              <a:gd name="connsiteY4" fmla="*/ 49149 h 438658"/>
              <a:gd name="connsiteX5" fmla="*/ 572706 w 626745"/>
              <a:gd name="connsiteY5" fmla="*/ 82677 h 438658"/>
              <a:gd name="connsiteX6" fmla="*/ 572706 w 626745"/>
              <a:gd name="connsiteY6" fmla="*/ 438657 h 438658"/>
              <a:gd name="connsiteX7" fmla="*/ 592162 w 626745"/>
              <a:gd name="connsiteY7" fmla="*/ 438657 h 438658"/>
              <a:gd name="connsiteX8" fmla="*/ 626745 w 626745"/>
              <a:gd name="connsiteY8" fmla="*/ 407161 h 438658"/>
              <a:gd name="connsiteX9" fmla="*/ 626745 w 626745"/>
              <a:gd name="connsiteY9" fmla="*/ 31495 h 438658"/>
              <a:gd name="connsiteX10" fmla="*/ 592162 w 626745"/>
              <a:gd name="connsiteY10" fmla="*/ 0 h 438658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</a:cxnLst>
            <a:rect l="l" t="t" r="r" b="b"/>
            <a:pathLst>
              <a:path w="626745" h="438658">
                <a:moveTo>
                  <a:pt x="592162" y="0"/>
                </a:moveTo>
                <a:cubicBezTo>
                  <a:pt x="34569" y="0"/>
                  <a:pt x="34569" y="0"/>
                  <a:pt x="34569" y="0"/>
                </a:cubicBezTo>
                <a:cubicBezTo>
                  <a:pt x="15125" y="0"/>
                  <a:pt x="0" y="13843"/>
                  <a:pt x="0" y="31495"/>
                </a:cubicBezTo>
                <a:cubicBezTo>
                  <a:pt x="0" y="49149"/>
                  <a:pt x="0" y="49149"/>
                  <a:pt x="0" y="49149"/>
                </a:cubicBezTo>
                <a:cubicBezTo>
                  <a:pt x="538137" y="49149"/>
                  <a:pt x="538137" y="49149"/>
                  <a:pt x="538137" y="49149"/>
                </a:cubicBezTo>
                <a:cubicBezTo>
                  <a:pt x="557580" y="49149"/>
                  <a:pt x="572706" y="64897"/>
                  <a:pt x="572706" y="82677"/>
                </a:cubicBezTo>
                <a:cubicBezTo>
                  <a:pt x="572706" y="438657"/>
                  <a:pt x="572706" y="438657"/>
                  <a:pt x="572706" y="438657"/>
                </a:cubicBezTo>
                <a:cubicBezTo>
                  <a:pt x="592162" y="438657"/>
                  <a:pt x="592162" y="438657"/>
                  <a:pt x="592162" y="438657"/>
                </a:cubicBezTo>
                <a:cubicBezTo>
                  <a:pt x="611619" y="438657"/>
                  <a:pt x="626745" y="424814"/>
                  <a:pt x="626745" y="407161"/>
                </a:cubicBezTo>
                <a:cubicBezTo>
                  <a:pt x="626745" y="31495"/>
                  <a:pt x="626745" y="31495"/>
                  <a:pt x="626745" y="31495"/>
                </a:cubicBezTo>
                <a:cubicBezTo>
                  <a:pt x="626745" y="13843"/>
                  <a:pt x="611619" y="0"/>
                  <a:pt x="592162" y="0"/>
                </a:cubicBez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Freeform 3"/>
          <p:cNvSpPr/>
          <p:nvPr/>
        </p:nvSpPr>
        <p:spPr>
          <a:xfrm>
            <a:off x="526643" y="195453"/>
            <a:ext cx="626745" cy="436118"/>
          </a:xfrm>
          <a:custGeom>
            <a:avLst/>
            <a:gdLst>
              <a:gd name="connsiteX0" fmla="*/ 592175 w 626745"/>
              <a:gd name="connsiteY0" fmla="*/ 0 h 436118"/>
              <a:gd name="connsiteX1" fmla="*/ 34582 w 626745"/>
              <a:gd name="connsiteY1" fmla="*/ 0 h 436118"/>
              <a:gd name="connsiteX2" fmla="*/ 0 w 626745"/>
              <a:gd name="connsiteY2" fmla="*/ 31496 h 436118"/>
              <a:gd name="connsiteX3" fmla="*/ 0 w 626745"/>
              <a:gd name="connsiteY3" fmla="*/ 49148 h 436118"/>
              <a:gd name="connsiteX4" fmla="*/ 538137 w 626745"/>
              <a:gd name="connsiteY4" fmla="*/ 49148 h 436118"/>
              <a:gd name="connsiteX5" fmla="*/ 572719 w 626745"/>
              <a:gd name="connsiteY5" fmla="*/ 80517 h 436118"/>
              <a:gd name="connsiteX6" fmla="*/ 572719 w 626745"/>
              <a:gd name="connsiteY6" fmla="*/ 436117 h 436118"/>
              <a:gd name="connsiteX7" fmla="*/ 592175 w 626745"/>
              <a:gd name="connsiteY7" fmla="*/ 436117 h 436118"/>
              <a:gd name="connsiteX8" fmla="*/ 626745 w 626745"/>
              <a:gd name="connsiteY8" fmla="*/ 404748 h 436118"/>
              <a:gd name="connsiteX9" fmla="*/ 626745 w 626745"/>
              <a:gd name="connsiteY9" fmla="*/ 31496 h 436118"/>
              <a:gd name="connsiteX10" fmla="*/ 592175 w 626745"/>
              <a:gd name="connsiteY10" fmla="*/ 0 h 436118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</a:cxnLst>
            <a:rect l="l" t="t" r="r" b="b"/>
            <a:pathLst>
              <a:path w="626745" h="436118">
                <a:moveTo>
                  <a:pt x="592175" y="0"/>
                </a:moveTo>
                <a:cubicBezTo>
                  <a:pt x="34582" y="0"/>
                  <a:pt x="34582" y="0"/>
                  <a:pt x="34582" y="0"/>
                </a:cubicBezTo>
                <a:cubicBezTo>
                  <a:pt x="15138" y="0"/>
                  <a:pt x="0" y="13842"/>
                  <a:pt x="0" y="31496"/>
                </a:cubicBezTo>
                <a:cubicBezTo>
                  <a:pt x="0" y="49148"/>
                  <a:pt x="0" y="49148"/>
                  <a:pt x="0" y="49148"/>
                </a:cubicBezTo>
                <a:cubicBezTo>
                  <a:pt x="538137" y="49148"/>
                  <a:pt x="538137" y="49148"/>
                  <a:pt x="538137" y="49148"/>
                </a:cubicBezTo>
                <a:cubicBezTo>
                  <a:pt x="557593" y="49148"/>
                  <a:pt x="572719" y="62864"/>
                  <a:pt x="572719" y="80517"/>
                </a:cubicBezTo>
                <a:cubicBezTo>
                  <a:pt x="572719" y="436117"/>
                  <a:pt x="572719" y="436117"/>
                  <a:pt x="572719" y="436117"/>
                </a:cubicBezTo>
                <a:cubicBezTo>
                  <a:pt x="592175" y="436117"/>
                  <a:pt x="592175" y="436117"/>
                  <a:pt x="592175" y="436117"/>
                </a:cubicBezTo>
                <a:cubicBezTo>
                  <a:pt x="611619" y="436117"/>
                  <a:pt x="626745" y="422402"/>
                  <a:pt x="626745" y="404748"/>
                </a:cubicBezTo>
                <a:cubicBezTo>
                  <a:pt x="626745" y="31496"/>
                  <a:pt x="626745" y="31496"/>
                  <a:pt x="626745" y="31496"/>
                </a:cubicBezTo>
                <a:cubicBezTo>
                  <a:pt x="626745" y="13842"/>
                  <a:pt x="611619" y="0"/>
                  <a:pt x="592175" y="0"/>
                </a:cubicBez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Freeform 3"/>
          <p:cNvSpPr/>
          <p:nvPr/>
        </p:nvSpPr>
        <p:spPr>
          <a:xfrm>
            <a:off x="422567" y="498220"/>
            <a:ext cx="407579" cy="234644"/>
          </a:xfrm>
          <a:custGeom>
            <a:avLst/>
            <a:gdLst>
              <a:gd name="connsiteX0" fmla="*/ 138658 w 407579"/>
              <a:gd name="connsiteY0" fmla="*/ 0 h 234644"/>
              <a:gd name="connsiteX1" fmla="*/ 8915 w 407579"/>
              <a:gd name="connsiteY1" fmla="*/ 204343 h 234644"/>
              <a:gd name="connsiteX2" fmla="*/ 8915 w 407579"/>
              <a:gd name="connsiteY2" fmla="*/ 233806 h 234644"/>
              <a:gd name="connsiteX3" fmla="*/ 400278 w 407579"/>
              <a:gd name="connsiteY3" fmla="*/ 233806 h 234644"/>
              <a:gd name="connsiteX4" fmla="*/ 400278 w 407579"/>
              <a:gd name="connsiteY4" fmla="*/ 202311 h 234644"/>
              <a:gd name="connsiteX5" fmla="*/ 311632 w 407579"/>
              <a:gd name="connsiteY5" fmla="*/ 82550 h 234644"/>
              <a:gd name="connsiteX6" fmla="*/ 238112 w 407579"/>
              <a:gd name="connsiteY6" fmla="*/ 159130 h 234644"/>
              <a:gd name="connsiteX7" fmla="*/ 222986 w 407579"/>
              <a:gd name="connsiteY7" fmla="*/ 149352 h 234644"/>
              <a:gd name="connsiteX8" fmla="*/ 248932 w 407579"/>
              <a:gd name="connsiteY8" fmla="*/ 117855 h 234644"/>
              <a:gd name="connsiteX9" fmla="*/ 160274 w 407579"/>
              <a:gd name="connsiteY9" fmla="*/ 0 h 234644"/>
              <a:gd name="connsiteX10" fmla="*/ 138658 w 407579"/>
              <a:gd name="connsiteY10" fmla="*/ 0 h 234644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</a:cxnLst>
            <a:rect l="l" t="t" r="r" b="b"/>
            <a:pathLst>
              <a:path w="407579" h="234644">
                <a:moveTo>
                  <a:pt x="138658" y="0"/>
                </a:moveTo>
                <a:cubicBezTo>
                  <a:pt x="8915" y="204343"/>
                  <a:pt x="8915" y="204343"/>
                  <a:pt x="8915" y="204343"/>
                </a:cubicBezTo>
                <a:cubicBezTo>
                  <a:pt x="8915" y="204343"/>
                  <a:pt x="-14858" y="233806"/>
                  <a:pt x="8915" y="233806"/>
                </a:cubicBezTo>
                <a:cubicBezTo>
                  <a:pt x="39192" y="235712"/>
                  <a:pt x="400278" y="233806"/>
                  <a:pt x="400278" y="233806"/>
                </a:cubicBezTo>
                <a:cubicBezTo>
                  <a:pt x="400278" y="233806"/>
                  <a:pt x="419747" y="227837"/>
                  <a:pt x="400278" y="202311"/>
                </a:cubicBezTo>
                <a:cubicBezTo>
                  <a:pt x="378663" y="174879"/>
                  <a:pt x="326770" y="80518"/>
                  <a:pt x="311632" y="82550"/>
                </a:cubicBezTo>
                <a:cubicBezTo>
                  <a:pt x="296494" y="82550"/>
                  <a:pt x="244602" y="153288"/>
                  <a:pt x="238112" y="159130"/>
                </a:cubicBezTo>
                <a:cubicBezTo>
                  <a:pt x="233794" y="164973"/>
                  <a:pt x="218655" y="155194"/>
                  <a:pt x="222986" y="149352"/>
                </a:cubicBezTo>
                <a:cubicBezTo>
                  <a:pt x="235953" y="135509"/>
                  <a:pt x="248932" y="117855"/>
                  <a:pt x="248932" y="117855"/>
                </a:cubicBezTo>
                <a:cubicBezTo>
                  <a:pt x="248932" y="117855"/>
                  <a:pt x="166763" y="7873"/>
                  <a:pt x="160274" y="0"/>
                </a:cubicBezTo>
                <a:cubicBezTo>
                  <a:pt x="153784" y="-9779"/>
                  <a:pt x="142976" y="-7873"/>
                  <a:pt x="138658" y="0"/>
                </a:cubicBez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Freeform 3"/>
          <p:cNvSpPr/>
          <p:nvPr/>
        </p:nvSpPr>
        <p:spPr>
          <a:xfrm>
            <a:off x="753554" y="425195"/>
            <a:ext cx="77774" cy="69088"/>
          </a:xfrm>
          <a:custGeom>
            <a:avLst/>
            <a:gdLst>
              <a:gd name="connsiteX0" fmla="*/ 0 w 77774"/>
              <a:gd name="connsiteY0" fmla="*/ 34544 h 69088"/>
              <a:gd name="connsiteX1" fmla="*/ 38887 w 77774"/>
              <a:gd name="connsiteY1" fmla="*/ 0 h 69088"/>
              <a:gd name="connsiteX2" fmla="*/ 77774 w 77774"/>
              <a:gd name="connsiteY2" fmla="*/ 34544 h 69088"/>
              <a:gd name="connsiteX3" fmla="*/ 38887 w 77774"/>
              <a:gd name="connsiteY3" fmla="*/ 69087 h 69088"/>
              <a:gd name="connsiteX4" fmla="*/ 0 w 77774"/>
              <a:gd name="connsiteY4" fmla="*/ 34544 h 69088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77774" h="69088">
                <a:moveTo>
                  <a:pt x="0" y="34544"/>
                </a:moveTo>
                <a:cubicBezTo>
                  <a:pt x="0" y="15494"/>
                  <a:pt x="17411" y="0"/>
                  <a:pt x="38887" y="0"/>
                </a:cubicBezTo>
                <a:cubicBezTo>
                  <a:pt x="60363" y="0"/>
                  <a:pt x="77774" y="15494"/>
                  <a:pt x="77774" y="34544"/>
                </a:cubicBezTo>
                <a:cubicBezTo>
                  <a:pt x="77774" y="53594"/>
                  <a:pt x="60363" y="69087"/>
                  <a:pt x="38887" y="69087"/>
                </a:cubicBezTo>
                <a:cubicBezTo>
                  <a:pt x="17411" y="69087"/>
                  <a:pt x="0" y="53594"/>
                  <a:pt x="0" y="34544"/>
                </a:cubicBez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Freeform 3"/>
          <p:cNvSpPr/>
          <p:nvPr/>
        </p:nvSpPr>
        <p:spPr>
          <a:xfrm>
            <a:off x="1063866" y="2188464"/>
            <a:ext cx="1152537" cy="190499"/>
          </a:xfrm>
          <a:custGeom>
            <a:avLst/>
            <a:gdLst>
              <a:gd name="connsiteX0" fmla="*/ 1152537 w 1152537"/>
              <a:gd name="connsiteY0" fmla="*/ 190500 h 190499"/>
              <a:gd name="connsiteX1" fmla="*/ 1148473 w 1152537"/>
              <a:gd name="connsiteY1" fmla="*/ 188975 h 190499"/>
              <a:gd name="connsiteX2" fmla="*/ 1131963 w 1152537"/>
              <a:gd name="connsiteY2" fmla="*/ 185927 h 190499"/>
              <a:gd name="connsiteX3" fmla="*/ 1105166 w 1152537"/>
              <a:gd name="connsiteY3" fmla="*/ 181482 h 190499"/>
              <a:gd name="connsiteX4" fmla="*/ 1068209 w 1152537"/>
              <a:gd name="connsiteY4" fmla="*/ 175386 h 190499"/>
              <a:gd name="connsiteX5" fmla="*/ 1020838 w 1152537"/>
              <a:gd name="connsiteY5" fmla="*/ 167766 h 190499"/>
              <a:gd name="connsiteX6" fmla="*/ 965212 w 1152537"/>
              <a:gd name="connsiteY6" fmla="*/ 160273 h 190499"/>
              <a:gd name="connsiteX7" fmla="*/ 901458 w 1152537"/>
              <a:gd name="connsiteY7" fmla="*/ 154177 h 190499"/>
              <a:gd name="connsiteX8" fmla="*/ 829449 w 1152537"/>
              <a:gd name="connsiteY8" fmla="*/ 148208 h 190499"/>
              <a:gd name="connsiteX9" fmla="*/ 751217 w 1152537"/>
              <a:gd name="connsiteY9" fmla="*/ 143636 h 190499"/>
              <a:gd name="connsiteX10" fmla="*/ 664730 w 1152537"/>
              <a:gd name="connsiteY10" fmla="*/ 139064 h 190499"/>
              <a:gd name="connsiteX11" fmla="*/ 572147 w 1152537"/>
              <a:gd name="connsiteY11" fmla="*/ 139064 h 190499"/>
              <a:gd name="connsiteX12" fmla="*/ 479564 w 1152537"/>
              <a:gd name="connsiteY12" fmla="*/ 139064 h 190499"/>
              <a:gd name="connsiteX13" fmla="*/ 395109 w 1152537"/>
              <a:gd name="connsiteY13" fmla="*/ 143636 h 190499"/>
              <a:gd name="connsiteX14" fmla="*/ 317004 w 1152537"/>
              <a:gd name="connsiteY14" fmla="*/ 148208 h 190499"/>
              <a:gd name="connsiteX15" fmla="*/ 244868 w 1152537"/>
              <a:gd name="connsiteY15" fmla="*/ 154177 h 190499"/>
              <a:gd name="connsiteX16" fmla="*/ 183172 w 1152537"/>
              <a:gd name="connsiteY16" fmla="*/ 160273 h 190499"/>
              <a:gd name="connsiteX17" fmla="*/ 129666 w 1152537"/>
              <a:gd name="connsiteY17" fmla="*/ 167766 h 190499"/>
              <a:gd name="connsiteX18" fmla="*/ 84378 w 1152537"/>
              <a:gd name="connsiteY18" fmla="*/ 175386 h 190499"/>
              <a:gd name="connsiteX19" fmla="*/ 47332 w 1152537"/>
              <a:gd name="connsiteY19" fmla="*/ 181482 h 190499"/>
              <a:gd name="connsiteX20" fmla="*/ 20586 w 1152537"/>
              <a:gd name="connsiteY20" fmla="*/ 185927 h 190499"/>
              <a:gd name="connsiteX21" fmla="*/ 6172 w 1152537"/>
              <a:gd name="connsiteY21" fmla="*/ 188975 h 190499"/>
              <a:gd name="connsiteX22" fmla="*/ 0 w 1152537"/>
              <a:gd name="connsiteY22" fmla="*/ 190500 h 190499"/>
              <a:gd name="connsiteX23" fmla="*/ 0 w 1152537"/>
              <a:gd name="connsiteY23" fmla="*/ 46862 h 190499"/>
              <a:gd name="connsiteX24" fmla="*/ 576211 w 1152537"/>
              <a:gd name="connsiteY24" fmla="*/ 0 h 190499"/>
              <a:gd name="connsiteX25" fmla="*/ 1152537 w 1152537"/>
              <a:gd name="connsiteY25" fmla="*/ 46862 h 190499"/>
              <a:gd name="connsiteX26" fmla="*/ 1152537 w 1152537"/>
              <a:gd name="connsiteY26" fmla="*/ 190500 h 190499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  <a:cxn ang="11">
                <a:pos x="connsiteX11" y="connsiteY11"/>
              </a:cxn>
              <a:cxn ang="12">
                <a:pos x="connsiteX12" y="connsiteY12"/>
              </a:cxn>
              <a:cxn ang="13">
                <a:pos x="connsiteX13" y="connsiteY13"/>
              </a:cxn>
              <a:cxn ang="14">
                <a:pos x="connsiteX14" y="connsiteY14"/>
              </a:cxn>
              <a:cxn ang="15">
                <a:pos x="connsiteX15" y="connsiteY15"/>
              </a:cxn>
              <a:cxn ang="16">
                <a:pos x="connsiteX16" y="connsiteY16"/>
              </a:cxn>
              <a:cxn ang="17">
                <a:pos x="connsiteX17" y="connsiteY17"/>
              </a:cxn>
              <a:cxn ang="18">
                <a:pos x="connsiteX18" y="connsiteY18"/>
              </a:cxn>
              <a:cxn ang="19">
                <a:pos x="connsiteX19" y="connsiteY19"/>
              </a:cxn>
              <a:cxn ang="20">
                <a:pos x="connsiteX20" y="connsiteY20"/>
              </a:cxn>
              <a:cxn ang="21">
                <a:pos x="connsiteX21" y="connsiteY21"/>
              </a:cxn>
              <a:cxn ang="22">
                <a:pos x="connsiteX22" y="connsiteY22"/>
              </a:cxn>
              <a:cxn ang="23">
                <a:pos x="connsiteX23" y="connsiteY23"/>
              </a:cxn>
              <a:cxn ang="24">
                <a:pos x="connsiteX24" y="connsiteY24"/>
              </a:cxn>
              <a:cxn ang="25">
                <a:pos x="connsiteX25" y="connsiteY25"/>
              </a:cxn>
              <a:cxn ang="26">
                <a:pos x="connsiteX26" y="connsiteY26"/>
              </a:cxn>
            </a:cxnLst>
            <a:rect l="l" t="t" r="r" b="b"/>
            <a:pathLst>
              <a:path w="1152537" h="190499">
                <a:moveTo>
                  <a:pt x="1152537" y="190500"/>
                </a:moveTo>
                <a:lnTo>
                  <a:pt x="1148473" y="188975"/>
                </a:lnTo>
                <a:lnTo>
                  <a:pt x="1131963" y="185927"/>
                </a:lnTo>
                <a:lnTo>
                  <a:pt x="1105166" y="181482"/>
                </a:lnTo>
                <a:lnTo>
                  <a:pt x="1068209" y="175386"/>
                </a:lnTo>
                <a:lnTo>
                  <a:pt x="1020838" y="167766"/>
                </a:lnTo>
                <a:lnTo>
                  <a:pt x="965212" y="160273"/>
                </a:lnTo>
                <a:lnTo>
                  <a:pt x="901458" y="154177"/>
                </a:lnTo>
                <a:lnTo>
                  <a:pt x="829449" y="148208"/>
                </a:lnTo>
                <a:lnTo>
                  <a:pt x="751217" y="143636"/>
                </a:lnTo>
                <a:lnTo>
                  <a:pt x="664730" y="139064"/>
                </a:lnTo>
                <a:lnTo>
                  <a:pt x="572147" y="139064"/>
                </a:lnTo>
                <a:lnTo>
                  <a:pt x="479564" y="139064"/>
                </a:lnTo>
                <a:lnTo>
                  <a:pt x="395109" y="143636"/>
                </a:lnTo>
                <a:lnTo>
                  <a:pt x="317004" y="148208"/>
                </a:lnTo>
                <a:lnTo>
                  <a:pt x="244868" y="154177"/>
                </a:lnTo>
                <a:lnTo>
                  <a:pt x="183172" y="160273"/>
                </a:lnTo>
                <a:lnTo>
                  <a:pt x="129666" y="167766"/>
                </a:lnTo>
                <a:lnTo>
                  <a:pt x="84378" y="175386"/>
                </a:lnTo>
                <a:lnTo>
                  <a:pt x="47332" y="181482"/>
                </a:lnTo>
                <a:lnTo>
                  <a:pt x="20586" y="185927"/>
                </a:lnTo>
                <a:lnTo>
                  <a:pt x="6172" y="188975"/>
                </a:lnTo>
                <a:lnTo>
                  <a:pt x="0" y="190500"/>
                </a:lnTo>
                <a:lnTo>
                  <a:pt x="0" y="46862"/>
                </a:lnTo>
                <a:lnTo>
                  <a:pt x="576211" y="0"/>
                </a:lnTo>
                <a:lnTo>
                  <a:pt x="1152537" y="46862"/>
                </a:lnTo>
                <a:lnTo>
                  <a:pt x="1152537" y="190500"/>
                </a:lnTo>
              </a:path>
            </a:pathLst>
          </a:custGeom>
          <a:solidFill>
            <a:srgbClr val="D9D9D9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Freeform 3"/>
          <p:cNvSpPr/>
          <p:nvPr/>
        </p:nvSpPr>
        <p:spPr>
          <a:xfrm>
            <a:off x="1063866" y="1181480"/>
            <a:ext cx="1152537" cy="190500"/>
          </a:xfrm>
          <a:custGeom>
            <a:avLst/>
            <a:gdLst>
              <a:gd name="connsiteX0" fmla="*/ 1152537 w 1152537"/>
              <a:gd name="connsiteY0" fmla="*/ 190500 h 190500"/>
              <a:gd name="connsiteX1" fmla="*/ 1148473 w 1152537"/>
              <a:gd name="connsiteY1" fmla="*/ 188976 h 190500"/>
              <a:gd name="connsiteX2" fmla="*/ 1131963 w 1152537"/>
              <a:gd name="connsiteY2" fmla="*/ 186055 h 190500"/>
              <a:gd name="connsiteX3" fmla="*/ 1105166 w 1152537"/>
              <a:gd name="connsiteY3" fmla="*/ 181483 h 190500"/>
              <a:gd name="connsiteX4" fmla="*/ 1068209 w 1152537"/>
              <a:gd name="connsiteY4" fmla="*/ 175386 h 190500"/>
              <a:gd name="connsiteX5" fmla="*/ 1020838 w 1152537"/>
              <a:gd name="connsiteY5" fmla="*/ 167894 h 190500"/>
              <a:gd name="connsiteX6" fmla="*/ 965212 w 1152537"/>
              <a:gd name="connsiteY6" fmla="*/ 160274 h 190500"/>
              <a:gd name="connsiteX7" fmla="*/ 901458 w 1152537"/>
              <a:gd name="connsiteY7" fmla="*/ 154305 h 190500"/>
              <a:gd name="connsiteX8" fmla="*/ 829449 w 1152537"/>
              <a:gd name="connsiteY8" fmla="*/ 148208 h 190500"/>
              <a:gd name="connsiteX9" fmla="*/ 751217 w 1152537"/>
              <a:gd name="connsiteY9" fmla="*/ 143636 h 190500"/>
              <a:gd name="connsiteX10" fmla="*/ 664730 w 1152537"/>
              <a:gd name="connsiteY10" fmla="*/ 139065 h 190500"/>
              <a:gd name="connsiteX11" fmla="*/ 572147 w 1152537"/>
              <a:gd name="connsiteY11" fmla="*/ 139065 h 190500"/>
              <a:gd name="connsiteX12" fmla="*/ 479564 w 1152537"/>
              <a:gd name="connsiteY12" fmla="*/ 139065 h 190500"/>
              <a:gd name="connsiteX13" fmla="*/ 395109 w 1152537"/>
              <a:gd name="connsiteY13" fmla="*/ 143636 h 190500"/>
              <a:gd name="connsiteX14" fmla="*/ 317004 w 1152537"/>
              <a:gd name="connsiteY14" fmla="*/ 148208 h 190500"/>
              <a:gd name="connsiteX15" fmla="*/ 244868 w 1152537"/>
              <a:gd name="connsiteY15" fmla="*/ 154305 h 190500"/>
              <a:gd name="connsiteX16" fmla="*/ 183172 w 1152537"/>
              <a:gd name="connsiteY16" fmla="*/ 160274 h 190500"/>
              <a:gd name="connsiteX17" fmla="*/ 129666 w 1152537"/>
              <a:gd name="connsiteY17" fmla="*/ 167894 h 190500"/>
              <a:gd name="connsiteX18" fmla="*/ 84378 w 1152537"/>
              <a:gd name="connsiteY18" fmla="*/ 175386 h 190500"/>
              <a:gd name="connsiteX19" fmla="*/ 47332 w 1152537"/>
              <a:gd name="connsiteY19" fmla="*/ 181483 h 190500"/>
              <a:gd name="connsiteX20" fmla="*/ 20586 w 1152537"/>
              <a:gd name="connsiteY20" fmla="*/ 186055 h 190500"/>
              <a:gd name="connsiteX21" fmla="*/ 6172 w 1152537"/>
              <a:gd name="connsiteY21" fmla="*/ 188976 h 190500"/>
              <a:gd name="connsiteX22" fmla="*/ 0 w 1152537"/>
              <a:gd name="connsiteY22" fmla="*/ 190500 h 190500"/>
              <a:gd name="connsiteX23" fmla="*/ 0 w 1152537"/>
              <a:gd name="connsiteY23" fmla="*/ 46863 h 190500"/>
              <a:gd name="connsiteX24" fmla="*/ 576211 w 1152537"/>
              <a:gd name="connsiteY24" fmla="*/ 0 h 190500"/>
              <a:gd name="connsiteX25" fmla="*/ 1152537 w 1152537"/>
              <a:gd name="connsiteY25" fmla="*/ 46863 h 190500"/>
              <a:gd name="connsiteX26" fmla="*/ 1152537 w 1152537"/>
              <a:gd name="connsiteY26" fmla="*/ 190500 h 1905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  <a:cxn ang="11">
                <a:pos x="connsiteX11" y="connsiteY11"/>
              </a:cxn>
              <a:cxn ang="12">
                <a:pos x="connsiteX12" y="connsiteY12"/>
              </a:cxn>
              <a:cxn ang="13">
                <a:pos x="connsiteX13" y="connsiteY13"/>
              </a:cxn>
              <a:cxn ang="14">
                <a:pos x="connsiteX14" y="connsiteY14"/>
              </a:cxn>
              <a:cxn ang="15">
                <a:pos x="connsiteX15" y="connsiteY15"/>
              </a:cxn>
              <a:cxn ang="16">
                <a:pos x="connsiteX16" y="connsiteY16"/>
              </a:cxn>
              <a:cxn ang="17">
                <a:pos x="connsiteX17" y="connsiteY17"/>
              </a:cxn>
              <a:cxn ang="18">
                <a:pos x="connsiteX18" y="connsiteY18"/>
              </a:cxn>
              <a:cxn ang="19">
                <a:pos x="connsiteX19" y="connsiteY19"/>
              </a:cxn>
              <a:cxn ang="20">
                <a:pos x="connsiteX20" y="connsiteY20"/>
              </a:cxn>
              <a:cxn ang="21">
                <a:pos x="connsiteX21" y="connsiteY21"/>
              </a:cxn>
              <a:cxn ang="22">
                <a:pos x="connsiteX22" y="connsiteY22"/>
              </a:cxn>
              <a:cxn ang="23">
                <a:pos x="connsiteX23" y="connsiteY23"/>
              </a:cxn>
              <a:cxn ang="24">
                <a:pos x="connsiteX24" y="connsiteY24"/>
              </a:cxn>
              <a:cxn ang="25">
                <a:pos x="connsiteX25" y="connsiteY25"/>
              </a:cxn>
              <a:cxn ang="26">
                <a:pos x="connsiteX26" y="connsiteY26"/>
              </a:cxn>
            </a:cxnLst>
            <a:rect l="l" t="t" r="r" b="b"/>
            <a:pathLst>
              <a:path w="1152537" h="190500">
                <a:moveTo>
                  <a:pt x="1152537" y="190500"/>
                </a:moveTo>
                <a:lnTo>
                  <a:pt x="1148473" y="188976"/>
                </a:lnTo>
                <a:lnTo>
                  <a:pt x="1131963" y="186055"/>
                </a:lnTo>
                <a:lnTo>
                  <a:pt x="1105166" y="181483"/>
                </a:lnTo>
                <a:lnTo>
                  <a:pt x="1068209" y="175386"/>
                </a:lnTo>
                <a:lnTo>
                  <a:pt x="1020838" y="167894"/>
                </a:lnTo>
                <a:lnTo>
                  <a:pt x="965212" y="160274"/>
                </a:lnTo>
                <a:lnTo>
                  <a:pt x="901458" y="154305"/>
                </a:lnTo>
                <a:lnTo>
                  <a:pt x="829449" y="148208"/>
                </a:lnTo>
                <a:lnTo>
                  <a:pt x="751217" y="143636"/>
                </a:lnTo>
                <a:lnTo>
                  <a:pt x="664730" y="139065"/>
                </a:lnTo>
                <a:lnTo>
                  <a:pt x="572147" y="139065"/>
                </a:lnTo>
                <a:lnTo>
                  <a:pt x="479564" y="139065"/>
                </a:lnTo>
                <a:lnTo>
                  <a:pt x="395109" y="143636"/>
                </a:lnTo>
                <a:lnTo>
                  <a:pt x="317004" y="148208"/>
                </a:lnTo>
                <a:lnTo>
                  <a:pt x="244868" y="154305"/>
                </a:lnTo>
                <a:lnTo>
                  <a:pt x="183172" y="160274"/>
                </a:lnTo>
                <a:lnTo>
                  <a:pt x="129666" y="167894"/>
                </a:lnTo>
                <a:lnTo>
                  <a:pt x="84378" y="175386"/>
                </a:lnTo>
                <a:lnTo>
                  <a:pt x="47332" y="181483"/>
                </a:lnTo>
                <a:lnTo>
                  <a:pt x="20586" y="186055"/>
                </a:lnTo>
                <a:lnTo>
                  <a:pt x="6172" y="188976"/>
                </a:lnTo>
                <a:lnTo>
                  <a:pt x="0" y="190500"/>
                </a:lnTo>
                <a:lnTo>
                  <a:pt x="0" y="46863"/>
                </a:lnTo>
                <a:lnTo>
                  <a:pt x="576211" y="0"/>
                </a:lnTo>
                <a:lnTo>
                  <a:pt x="1152537" y="46863"/>
                </a:lnTo>
                <a:lnTo>
                  <a:pt x="1152537" y="190500"/>
                </a:lnTo>
              </a:path>
            </a:pathLst>
          </a:custGeom>
          <a:solidFill>
            <a:srgbClr val="D9D9D9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Freeform 3"/>
          <p:cNvSpPr/>
          <p:nvPr/>
        </p:nvSpPr>
        <p:spPr>
          <a:xfrm>
            <a:off x="966838" y="1582483"/>
            <a:ext cx="1249552" cy="395287"/>
          </a:xfrm>
          <a:custGeom>
            <a:avLst/>
            <a:gdLst>
              <a:gd name="connsiteX0" fmla="*/ 0 w 1249552"/>
              <a:gd name="connsiteY0" fmla="*/ 395287 h 395287"/>
              <a:gd name="connsiteX1" fmla="*/ 1249552 w 1249552"/>
              <a:gd name="connsiteY1" fmla="*/ 395287 h 395287"/>
              <a:gd name="connsiteX2" fmla="*/ 1249552 w 1249552"/>
              <a:gd name="connsiteY2" fmla="*/ 0 h 395287"/>
              <a:gd name="connsiteX3" fmla="*/ 0 w 1249552"/>
              <a:gd name="connsiteY3" fmla="*/ 0 h 395287"/>
              <a:gd name="connsiteX4" fmla="*/ 0 w 1249552"/>
              <a:gd name="connsiteY4" fmla="*/ 395287 h 395287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249552" h="395287">
                <a:moveTo>
                  <a:pt x="0" y="395287"/>
                </a:moveTo>
                <a:lnTo>
                  <a:pt x="1249552" y="395287"/>
                </a:lnTo>
                <a:lnTo>
                  <a:pt x="1249552" y="0"/>
                </a:lnTo>
                <a:lnTo>
                  <a:pt x="0" y="0"/>
                </a:lnTo>
                <a:lnTo>
                  <a:pt x="0" y="395287"/>
                </a:lnTo>
              </a:path>
            </a:pathLst>
          </a:custGeom>
          <a:solidFill>
            <a:srgbClr val="246E30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Freeform 3"/>
          <p:cNvSpPr/>
          <p:nvPr/>
        </p:nvSpPr>
        <p:spPr>
          <a:xfrm>
            <a:off x="1063866" y="2883661"/>
            <a:ext cx="1152537" cy="192151"/>
          </a:xfrm>
          <a:custGeom>
            <a:avLst/>
            <a:gdLst>
              <a:gd name="connsiteX0" fmla="*/ 1152537 w 1152537"/>
              <a:gd name="connsiteY0" fmla="*/ 192151 h 192151"/>
              <a:gd name="connsiteX1" fmla="*/ 1148473 w 1152537"/>
              <a:gd name="connsiteY1" fmla="*/ 190627 h 192151"/>
              <a:gd name="connsiteX2" fmla="*/ 1131963 w 1152537"/>
              <a:gd name="connsiteY2" fmla="*/ 187579 h 192151"/>
              <a:gd name="connsiteX3" fmla="*/ 1105166 w 1152537"/>
              <a:gd name="connsiteY3" fmla="*/ 183007 h 192151"/>
              <a:gd name="connsiteX4" fmla="*/ 1068209 w 1152537"/>
              <a:gd name="connsiteY4" fmla="*/ 176911 h 192151"/>
              <a:gd name="connsiteX5" fmla="*/ 1020838 w 1152537"/>
              <a:gd name="connsiteY5" fmla="*/ 169291 h 192151"/>
              <a:gd name="connsiteX6" fmla="*/ 965212 w 1152537"/>
              <a:gd name="connsiteY6" fmla="*/ 161670 h 192151"/>
              <a:gd name="connsiteX7" fmla="*/ 901458 w 1152537"/>
              <a:gd name="connsiteY7" fmla="*/ 155575 h 192151"/>
              <a:gd name="connsiteX8" fmla="*/ 829449 w 1152537"/>
              <a:gd name="connsiteY8" fmla="*/ 149479 h 192151"/>
              <a:gd name="connsiteX9" fmla="*/ 751217 w 1152537"/>
              <a:gd name="connsiteY9" fmla="*/ 144907 h 192151"/>
              <a:gd name="connsiteX10" fmla="*/ 664730 w 1152537"/>
              <a:gd name="connsiteY10" fmla="*/ 140335 h 192151"/>
              <a:gd name="connsiteX11" fmla="*/ 572147 w 1152537"/>
              <a:gd name="connsiteY11" fmla="*/ 140335 h 192151"/>
              <a:gd name="connsiteX12" fmla="*/ 479564 w 1152537"/>
              <a:gd name="connsiteY12" fmla="*/ 140335 h 192151"/>
              <a:gd name="connsiteX13" fmla="*/ 395109 w 1152537"/>
              <a:gd name="connsiteY13" fmla="*/ 144907 h 192151"/>
              <a:gd name="connsiteX14" fmla="*/ 317004 w 1152537"/>
              <a:gd name="connsiteY14" fmla="*/ 149479 h 192151"/>
              <a:gd name="connsiteX15" fmla="*/ 244868 w 1152537"/>
              <a:gd name="connsiteY15" fmla="*/ 155575 h 192151"/>
              <a:gd name="connsiteX16" fmla="*/ 183172 w 1152537"/>
              <a:gd name="connsiteY16" fmla="*/ 161670 h 192151"/>
              <a:gd name="connsiteX17" fmla="*/ 129666 w 1152537"/>
              <a:gd name="connsiteY17" fmla="*/ 169291 h 192151"/>
              <a:gd name="connsiteX18" fmla="*/ 84378 w 1152537"/>
              <a:gd name="connsiteY18" fmla="*/ 176911 h 192151"/>
              <a:gd name="connsiteX19" fmla="*/ 47332 w 1152537"/>
              <a:gd name="connsiteY19" fmla="*/ 183007 h 192151"/>
              <a:gd name="connsiteX20" fmla="*/ 20586 w 1152537"/>
              <a:gd name="connsiteY20" fmla="*/ 187579 h 192151"/>
              <a:gd name="connsiteX21" fmla="*/ 6172 w 1152537"/>
              <a:gd name="connsiteY21" fmla="*/ 190627 h 192151"/>
              <a:gd name="connsiteX22" fmla="*/ 0 w 1152537"/>
              <a:gd name="connsiteY22" fmla="*/ 192151 h 192151"/>
              <a:gd name="connsiteX23" fmla="*/ 0 w 1152537"/>
              <a:gd name="connsiteY23" fmla="*/ 47370 h 192151"/>
              <a:gd name="connsiteX24" fmla="*/ 576211 w 1152537"/>
              <a:gd name="connsiteY24" fmla="*/ 0 h 192151"/>
              <a:gd name="connsiteX25" fmla="*/ 1152537 w 1152537"/>
              <a:gd name="connsiteY25" fmla="*/ 47370 h 192151"/>
              <a:gd name="connsiteX26" fmla="*/ 1152537 w 1152537"/>
              <a:gd name="connsiteY26" fmla="*/ 192151 h 192151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  <a:cxn ang="11">
                <a:pos x="connsiteX11" y="connsiteY11"/>
              </a:cxn>
              <a:cxn ang="12">
                <a:pos x="connsiteX12" y="connsiteY12"/>
              </a:cxn>
              <a:cxn ang="13">
                <a:pos x="connsiteX13" y="connsiteY13"/>
              </a:cxn>
              <a:cxn ang="14">
                <a:pos x="connsiteX14" y="connsiteY14"/>
              </a:cxn>
              <a:cxn ang="15">
                <a:pos x="connsiteX15" y="connsiteY15"/>
              </a:cxn>
              <a:cxn ang="16">
                <a:pos x="connsiteX16" y="connsiteY16"/>
              </a:cxn>
              <a:cxn ang="17">
                <a:pos x="connsiteX17" y="connsiteY17"/>
              </a:cxn>
              <a:cxn ang="18">
                <a:pos x="connsiteX18" y="connsiteY18"/>
              </a:cxn>
              <a:cxn ang="19">
                <a:pos x="connsiteX19" y="connsiteY19"/>
              </a:cxn>
              <a:cxn ang="20">
                <a:pos x="connsiteX20" y="connsiteY20"/>
              </a:cxn>
              <a:cxn ang="21">
                <a:pos x="connsiteX21" y="connsiteY21"/>
              </a:cxn>
              <a:cxn ang="22">
                <a:pos x="connsiteX22" y="connsiteY22"/>
              </a:cxn>
              <a:cxn ang="23">
                <a:pos x="connsiteX23" y="connsiteY23"/>
              </a:cxn>
              <a:cxn ang="24">
                <a:pos x="connsiteX24" y="connsiteY24"/>
              </a:cxn>
              <a:cxn ang="25">
                <a:pos x="connsiteX25" y="connsiteY25"/>
              </a:cxn>
              <a:cxn ang="26">
                <a:pos x="connsiteX26" y="connsiteY26"/>
              </a:cxn>
            </a:cxnLst>
            <a:rect l="l" t="t" r="r" b="b"/>
            <a:pathLst>
              <a:path w="1152537" h="192151">
                <a:moveTo>
                  <a:pt x="1152537" y="192151"/>
                </a:moveTo>
                <a:lnTo>
                  <a:pt x="1148473" y="190627"/>
                </a:lnTo>
                <a:lnTo>
                  <a:pt x="1131963" y="187579"/>
                </a:lnTo>
                <a:lnTo>
                  <a:pt x="1105166" y="183007"/>
                </a:lnTo>
                <a:lnTo>
                  <a:pt x="1068209" y="176911"/>
                </a:lnTo>
                <a:lnTo>
                  <a:pt x="1020838" y="169291"/>
                </a:lnTo>
                <a:lnTo>
                  <a:pt x="965212" y="161670"/>
                </a:lnTo>
                <a:lnTo>
                  <a:pt x="901458" y="155575"/>
                </a:lnTo>
                <a:lnTo>
                  <a:pt x="829449" y="149479"/>
                </a:lnTo>
                <a:lnTo>
                  <a:pt x="751217" y="144907"/>
                </a:lnTo>
                <a:lnTo>
                  <a:pt x="664730" y="140335"/>
                </a:lnTo>
                <a:lnTo>
                  <a:pt x="572147" y="140335"/>
                </a:lnTo>
                <a:lnTo>
                  <a:pt x="479564" y="140335"/>
                </a:lnTo>
                <a:lnTo>
                  <a:pt x="395109" y="144907"/>
                </a:lnTo>
                <a:lnTo>
                  <a:pt x="317004" y="149479"/>
                </a:lnTo>
                <a:lnTo>
                  <a:pt x="244868" y="155575"/>
                </a:lnTo>
                <a:lnTo>
                  <a:pt x="183172" y="161670"/>
                </a:lnTo>
                <a:lnTo>
                  <a:pt x="129666" y="169291"/>
                </a:lnTo>
                <a:lnTo>
                  <a:pt x="84378" y="176911"/>
                </a:lnTo>
                <a:lnTo>
                  <a:pt x="47332" y="183007"/>
                </a:lnTo>
                <a:lnTo>
                  <a:pt x="20586" y="187579"/>
                </a:lnTo>
                <a:lnTo>
                  <a:pt x="6172" y="190627"/>
                </a:lnTo>
                <a:lnTo>
                  <a:pt x="0" y="192151"/>
                </a:lnTo>
                <a:lnTo>
                  <a:pt x="0" y="47370"/>
                </a:lnTo>
                <a:lnTo>
                  <a:pt x="576211" y="0"/>
                </a:lnTo>
                <a:lnTo>
                  <a:pt x="1152537" y="47370"/>
                </a:lnTo>
                <a:lnTo>
                  <a:pt x="1152537" y="192151"/>
                </a:lnTo>
              </a:path>
            </a:pathLst>
          </a:custGeom>
          <a:solidFill>
            <a:srgbClr val="D9D9D9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Freeform 3"/>
          <p:cNvSpPr/>
          <p:nvPr/>
        </p:nvSpPr>
        <p:spPr>
          <a:xfrm>
            <a:off x="1063866" y="3677411"/>
            <a:ext cx="1152537" cy="190500"/>
          </a:xfrm>
          <a:custGeom>
            <a:avLst/>
            <a:gdLst>
              <a:gd name="connsiteX0" fmla="*/ 1152537 w 1152537"/>
              <a:gd name="connsiteY0" fmla="*/ 190500 h 190500"/>
              <a:gd name="connsiteX1" fmla="*/ 1148473 w 1152537"/>
              <a:gd name="connsiteY1" fmla="*/ 188976 h 190500"/>
              <a:gd name="connsiteX2" fmla="*/ 1131963 w 1152537"/>
              <a:gd name="connsiteY2" fmla="*/ 185928 h 190500"/>
              <a:gd name="connsiteX3" fmla="*/ 1105166 w 1152537"/>
              <a:gd name="connsiteY3" fmla="*/ 181355 h 190500"/>
              <a:gd name="connsiteX4" fmla="*/ 1068209 w 1152537"/>
              <a:gd name="connsiteY4" fmla="*/ 175386 h 190500"/>
              <a:gd name="connsiteX5" fmla="*/ 1020838 w 1152537"/>
              <a:gd name="connsiteY5" fmla="*/ 167766 h 190500"/>
              <a:gd name="connsiteX6" fmla="*/ 965212 w 1152537"/>
              <a:gd name="connsiteY6" fmla="*/ 160273 h 190500"/>
              <a:gd name="connsiteX7" fmla="*/ 901458 w 1152537"/>
              <a:gd name="connsiteY7" fmla="*/ 154178 h 190500"/>
              <a:gd name="connsiteX8" fmla="*/ 829449 w 1152537"/>
              <a:gd name="connsiteY8" fmla="*/ 148209 h 190500"/>
              <a:gd name="connsiteX9" fmla="*/ 751217 w 1152537"/>
              <a:gd name="connsiteY9" fmla="*/ 143636 h 190500"/>
              <a:gd name="connsiteX10" fmla="*/ 664730 w 1152537"/>
              <a:gd name="connsiteY10" fmla="*/ 139065 h 190500"/>
              <a:gd name="connsiteX11" fmla="*/ 572147 w 1152537"/>
              <a:gd name="connsiteY11" fmla="*/ 139065 h 190500"/>
              <a:gd name="connsiteX12" fmla="*/ 479564 w 1152537"/>
              <a:gd name="connsiteY12" fmla="*/ 139065 h 190500"/>
              <a:gd name="connsiteX13" fmla="*/ 395109 w 1152537"/>
              <a:gd name="connsiteY13" fmla="*/ 143636 h 190500"/>
              <a:gd name="connsiteX14" fmla="*/ 317004 w 1152537"/>
              <a:gd name="connsiteY14" fmla="*/ 148209 h 190500"/>
              <a:gd name="connsiteX15" fmla="*/ 244868 w 1152537"/>
              <a:gd name="connsiteY15" fmla="*/ 154178 h 190500"/>
              <a:gd name="connsiteX16" fmla="*/ 183172 w 1152537"/>
              <a:gd name="connsiteY16" fmla="*/ 160273 h 190500"/>
              <a:gd name="connsiteX17" fmla="*/ 129666 w 1152537"/>
              <a:gd name="connsiteY17" fmla="*/ 167766 h 190500"/>
              <a:gd name="connsiteX18" fmla="*/ 84378 w 1152537"/>
              <a:gd name="connsiteY18" fmla="*/ 175386 h 190500"/>
              <a:gd name="connsiteX19" fmla="*/ 47332 w 1152537"/>
              <a:gd name="connsiteY19" fmla="*/ 181355 h 190500"/>
              <a:gd name="connsiteX20" fmla="*/ 20586 w 1152537"/>
              <a:gd name="connsiteY20" fmla="*/ 185928 h 190500"/>
              <a:gd name="connsiteX21" fmla="*/ 6172 w 1152537"/>
              <a:gd name="connsiteY21" fmla="*/ 188976 h 190500"/>
              <a:gd name="connsiteX22" fmla="*/ 0 w 1152537"/>
              <a:gd name="connsiteY22" fmla="*/ 190500 h 190500"/>
              <a:gd name="connsiteX23" fmla="*/ 0 w 1152537"/>
              <a:gd name="connsiteY23" fmla="*/ 46863 h 190500"/>
              <a:gd name="connsiteX24" fmla="*/ 576211 w 1152537"/>
              <a:gd name="connsiteY24" fmla="*/ 0 h 190500"/>
              <a:gd name="connsiteX25" fmla="*/ 1152537 w 1152537"/>
              <a:gd name="connsiteY25" fmla="*/ 46863 h 190500"/>
              <a:gd name="connsiteX26" fmla="*/ 1152537 w 1152537"/>
              <a:gd name="connsiteY26" fmla="*/ 190500 h 1905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  <a:cxn ang="11">
                <a:pos x="connsiteX11" y="connsiteY11"/>
              </a:cxn>
              <a:cxn ang="12">
                <a:pos x="connsiteX12" y="connsiteY12"/>
              </a:cxn>
              <a:cxn ang="13">
                <a:pos x="connsiteX13" y="connsiteY13"/>
              </a:cxn>
              <a:cxn ang="14">
                <a:pos x="connsiteX14" y="connsiteY14"/>
              </a:cxn>
              <a:cxn ang="15">
                <a:pos x="connsiteX15" y="connsiteY15"/>
              </a:cxn>
              <a:cxn ang="16">
                <a:pos x="connsiteX16" y="connsiteY16"/>
              </a:cxn>
              <a:cxn ang="17">
                <a:pos x="connsiteX17" y="connsiteY17"/>
              </a:cxn>
              <a:cxn ang="18">
                <a:pos x="connsiteX18" y="connsiteY18"/>
              </a:cxn>
              <a:cxn ang="19">
                <a:pos x="connsiteX19" y="connsiteY19"/>
              </a:cxn>
              <a:cxn ang="20">
                <a:pos x="connsiteX20" y="connsiteY20"/>
              </a:cxn>
              <a:cxn ang="21">
                <a:pos x="connsiteX21" y="connsiteY21"/>
              </a:cxn>
              <a:cxn ang="22">
                <a:pos x="connsiteX22" y="connsiteY22"/>
              </a:cxn>
              <a:cxn ang="23">
                <a:pos x="connsiteX23" y="connsiteY23"/>
              </a:cxn>
              <a:cxn ang="24">
                <a:pos x="connsiteX24" y="connsiteY24"/>
              </a:cxn>
              <a:cxn ang="25">
                <a:pos x="connsiteX25" y="connsiteY25"/>
              </a:cxn>
              <a:cxn ang="26">
                <a:pos x="connsiteX26" y="connsiteY26"/>
              </a:cxn>
            </a:cxnLst>
            <a:rect l="l" t="t" r="r" b="b"/>
            <a:pathLst>
              <a:path w="1152537" h="190500">
                <a:moveTo>
                  <a:pt x="1152537" y="190500"/>
                </a:moveTo>
                <a:lnTo>
                  <a:pt x="1148473" y="188976"/>
                </a:lnTo>
                <a:lnTo>
                  <a:pt x="1131963" y="185928"/>
                </a:lnTo>
                <a:lnTo>
                  <a:pt x="1105166" y="181355"/>
                </a:lnTo>
                <a:lnTo>
                  <a:pt x="1068209" y="175386"/>
                </a:lnTo>
                <a:lnTo>
                  <a:pt x="1020838" y="167766"/>
                </a:lnTo>
                <a:lnTo>
                  <a:pt x="965212" y="160273"/>
                </a:lnTo>
                <a:lnTo>
                  <a:pt x="901458" y="154178"/>
                </a:lnTo>
                <a:lnTo>
                  <a:pt x="829449" y="148209"/>
                </a:lnTo>
                <a:lnTo>
                  <a:pt x="751217" y="143636"/>
                </a:lnTo>
                <a:lnTo>
                  <a:pt x="664730" y="139065"/>
                </a:lnTo>
                <a:lnTo>
                  <a:pt x="572147" y="139065"/>
                </a:lnTo>
                <a:lnTo>
                  <a:pt x="479564" y="139065"/>
                </a:lnTo>
                <a:lnTo>
                  <a:pt x="395109" y="143636"/>
                </a:lnTo>
                <a:lnTo>
                  <a:pt x="317004" y="148209"/>
                </a:lnTo>
                <a:lnTo>
                  <a:pt x="244868" y="154178"/>
                </a:lnTo>
                <a:lnTo>
                  <a:pt x="183172" y="160273"/>
                </a:lnTo>
                <a:lnTo>
                  <a:pt x="129666" y="167766"/>
                </a:lnTo>
                <a:lnTo>
                  <a:pt x="84378" y="175386"/>
                </a:lnTo>
                <a:lnTo>
                  <a:pt x="47332" y="181355"/>
                </a:lnTo>
                <a:lnTo>
                  <a:pt x="20586" y="185928"/>
                </a:lnTo>
                <a:lnTo>
                  <a:pt x="6172" y="188976"/>
                </a:lnTo>
                <a:lnTo>
                  <a:pt x="0" y="190500"/>
                </a:lnTo>
                <a:lnTo>
                  <a:pt x="0" y="46863"/>
                </a:lnTo>
                <a:lnTo>
                  <a:pt x="576211" y="0"/>
                </a:lnTo>
                <a:lnTo>
                  <a:pt x="1152537" y="46863"/>
                </a:lnTo>
                <a:lnTo>
                  <a:pt x="1152537" y="190500"/>
                </a:lnTo>
              </a:path>
            </a:pathLst>
          </a:custGeom>
          <a:solidFill>
            <a:srgbClr val="D9D9D9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342900"/>
            <a:ext cx="660400" cy="469900"/>
          </a:xfrm>
          <a:prstGeom prst="rect">
            <a:avLst/>
          </a:prstGeom>
          <a:noFill/>
        </p:spPr>
      </p:pic>
      <p:pic>
        <p:nvPicPr>
          <p:cNvPr id="1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14400" y="1536700"/>
            <a:ext cx="1358900" cy="596900"/>
          </a:xfrm>
          <a:prstGeom prst="rect">
            <a:avLst/>
          </a:prstGeom>
          <a:noFill/>
        </p:spPr>
      </p:pic>
      <p:pic>
        <p:nvPicPr>
          <p:cNvPr id="18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4648200"/>
            <a:ext cx="2997200" cy="469900"/>
          </a:xfrm>
          <a:prstGeom prst="rect">
            <a:avLst/>
          </a:prstGeom>
          <a:noFill/>
        </p:spPr>
      </p:pic>
      <p:sp>
        <p:nvSpPr>
          <p:cNvPr id="20" name="TextBox 1"/>
          <p:cNvSpPr txBox="1"/>
          <p:nvPr/>
        </p:nvSpPr>
        <p:spPr>
          <a:xfrm>
            <a:off x="1393950" y="63503"/>
            <a:ext cx="3787649" cy="1533753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>
              <a:lnSpc>
                <a:spcPts val="7800"/>
              </a:lnSpc>
              <a:tabLst>
                <a:tab pos="1104900" algn="l"/>
              </a:tabLst>
            </a:pPr>
            <a:r>
              <a:rPr lang="en-US" altLang="zh-CN" sz="6002" dirty="0" smtClean="0">
                <a:solidFill>
                  <a:srgbClr val="FFFFFF"/>
                </a:solidFill>
                <a:latin typeface="微软雅黑" pitchFamily="18" charset="0"/>
                <a:cs typeface="微软雅黑" pitchFamily="18" charset="0"/>
              </a:rPr>
              <a:t>2</a:t>
            </a:r>
            <a:r>
              <a:rPr lang="en-US" altLang="zh-CN" sz="279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795" b="1" dirty="0" smtClean="0">
                <a:solidFill>
                  <a:srgbClr val="FFFFFF"/>
                </a:solidFill>
                <a:latin typeface="微软雅黑" pitchFamily="18" charset="0"/>
                <a:cs typeface="微软雅黑" pitchFamily="18" charset="0"/>
              </a:rPr>
              <a:t>主要任务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2800"/>
              </a:lnSpc>
              <a:tabLst>
                <a:tab pos="1104900" algn="l"/>
              </a:tabLst>
            </a:pPr>
            <a:r>
              <a:rPr lang="en-US" altLang="zh-CN" dirty="0" smtClean="0"/>
              <a:t>	</a:t>
            </a:r>
            <a:endParaRPr lang="en-US" altLang="zh-CN" sz="1596" dirty="0" smtClean="0">
              <a:solidFill>
                <a:srgbClr val="000000"/>
              </a:solidFill>
              <a:latin typeface="微软雅黑" pitchFamily="18" charset="0"/>
              <a:cs typeface="微软雅黑" pitchFamily="18" charset="0"/>
            </a:endParaRPr>
          </a:p>
        </p:txBody>
      </p:sp>
      <p:sp>
        <p:nvSpPr>
          <p:cNvPr id="21" name="TextBox 1"/>
          <p:cNvSpPr txBox="1"/>
          <p:nvPr/>
        </p:nvSpPr>
        <p:spPr>
          <a:xfrm>
            <a:off x="2456953" y="1038099"/>
            <a:ext cx="6153648" cy="2995692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marL="285750" indent="-285750">
              <a:lnSpc>
                <a:spcPts val="2000"/>
              </a:lnSpc>
              <a:buFont typeface="Wingdings" panose="05000000000000000000" pitchFamily="2" charset="2"/>
              <a:buChar char="n"/>
              <a:tabLst>
                <a:tab pos="241300" algn="l"/>
                <a:tab pos="279400" algn="l"/>
                <a:tab pos="6172200" algn="l"/>
              </a:tabLst>
            </a:pPr>
            <a:r>
              <a:rPr lang="zh-CN" altLang="en-US" sz="1596" dirty="0" smtClean="0">
                <a:solidFill>
                  <a:srgbClr val="000000"/>
                </a:solidFill>
                <a:latin typeface="微软雅黑" pitchFamily="18" charset="0"/>
                <a:cs typeface="微软雅黑" pitchFamily="18" charset="0"/>
              </a:rPr>
              <a:t>跳转到一师一优课的</a:t>
            </a:r>
            <a:r>
              <a:rPr lang="en-US" altLang="zh-CN" sz="1596" dirty="0" err="1" smtClean="0">
                <a:solidFill>
                  <a:srgbClr val="000000"/>
                </a:solidFill>
                <a:latin typeface="微软雅黑" pitchFamily="18" charset="0"/>
                <a:cs typeface="微软雅黑" pitchFamily="18" charset="0"/>
              </a:rPr>
              <a:t>国家平台</a:t>
            </a:r>
            <a:r>
              <a:rPr lang="zh-CN" altLang="en-US" sz="1596" dirty="0" smtClean="0">
                <a:solidFill>
                  <a:srgbClr val="000000"/>
                </a:solidFill>
                <a:latin typeface="微软雅黑" pitchFamily="18" charset="0"/>
                <a:cs typeface="微软雅黑" pitchFamily="18" charset="0"/>
              </a:rPr>
              <a:t>，进行</a:t>
            </a:r>
            <a:r>
              <a:rPr lang="en-US" altLang="zh-CN" sz="1596" dirty="0" smtClean="0">
                <a:solidFill>
                  <a:srgbClr val="000000"/>
                </a:solidFill>
                <a:latin typeface="微软雅黑" pitchFamily="18" charset="0"/>
                <a:cs typeface="微软雅黑" pitchFamily="18" charset="0"/>
              </a:rPr>
              <a:t>“</a:t>
            </a:r>
            <a:r>
              <a:rPr lang="en-US" altLang="zh-CN" sz="1596" dirty="0" err="1" smtClean="0">
                <a:solidFill>
                  <a:srgbClr val="000000"/>
                </a:solidFill>
                <a:latin typeface="微软雅黑" pitchFamily="18" charset="0"/>
                <a:cs typeface="微软雅黑" pitchFamily="18" charset="0"/>
              </a:rPr>
              <a:t>晒课</a:t>
            </a:r>
            <a:r>
              <a:rPr lang="en-US" altLang="zh-CN" sz="1596" dirty="0" smtClean="0">
                <a:solidFill>
                  <a:srgbClr val="000000"/>
                </a:solidFill>
                <a:latin typeface="微软雅黑" pitchFamily="18" charset="0"/>
                <a:cs typeface="微软雅黑" pitchFamily="18" charset="0"/>
              </a:rPr>
              <a:t>”</a:t>
            </a:r>
          </a:p>
          <a:p>
            <a:pPr>
              <a:lnSpc>
                <a:spcPts val="2000"/>
              </a:lnSpc>
              <a:tabLst>
                <a:tab pos="241300" algn="l"/>
                <a:tab pos="279400" algn="l"/>
                <a:tab pos="6172200" algn="l"/>
              </a:tabLst>
            </a:pPr>
            <a:r>
              <a:rPr lang="en-US" altLang="zh-CN" sz="1596" dirty="0">
                <a:solidFill>
                  <a:srgbClr val="000000"/>
                </a:solidFill>
                <a:latin typeface="微软雅黑" pitchFamily="18" charset="0"/>
                <a:cs typeface="微软雅黑" pitchFamily="18" charset="0"/>
              </a:rPr>
              <a:t> </a:t>
            </a:r>
            <a:r>
              <a:rPr lang="en-US" altLang="zh-CN" sz="1596" dirty="0" smtClean="0">
                <a:solidFill>
                  <a:srgbClr val="000000"/>
                </a:solidFill>
                <a:latin typeface="微软雅黑" pitchFamily="18" charset="0"/>
                <a:cs typeface="微软雅黑" pitchFamily="18" charset="0"/>
              </a:rPr>
              <a:t>    </a:t>
            </a:r>
            <a:endParaRPr lang="en-US" altLang="zh-CN" dirty="0" smtClean="0"/>
          </a:p>
          <a:p>
            <a:pPr marL="285750" indent="-285750">
              <a:lnSpc>
                <a:spcPts val="2200"/>
              </a:lnSpc>
              <a:buFont typeface="Wingdings" panose="05000000000000000000" pitchFamily="2" charset="2"/>
              <a:buChar char="n"/>
              <a:tabLst>
                <a:tab pos="241300" algn="l"/>
                <a:tab pos="279400" algn="l"/>
                <a:tab pos="6172200" algn="l"/>
              </a:tabLst>
            </a:pPr>
            <a:r>
              <a:rPr lang="en-US" altLang="zh-CN" sz="1596" b="1" dirty="0" smtClean="0">
                <a:solidFill>
                  <a:srgbClr val="000000"/>
                </a:solidFill>
                <a:latin typeface="微软雅黑" pitchFamily="18" charset="0"/>
                <a:cs typeface="微软雅黑" pitchFamily="18" charset="0"/>
              </a:rPr>
              <a:t>“</a:t>
            </a:r>
            <a:r>
              <a:rPr lang="en-US" altLang="zh-CN" sz="1596" b="1" dirty="0" err="1" smtClean="0">
                <a:solidFill>
                  <a:srgbClr val="000000"/>
                </a:solidFill>
                <a:latin typeface="微软雅黑" pitchFamily="18" charset="0"/>
                <a:cs typeface="微软雅黑" pitchFamily="18" charset="0"/>
              </a:rPr>
              <a:t>晒课”教材的版本</a:t>
            </a:r>
            <a:r>
              <a:rPr lang="zh-CN" altLang="en-US" sz="1596" b="1" dirty="0" smtClean="0">
                <a:solidFill>
                  <a:srgbClr val="000000"/>
                </a:solidFill>
                <a:latin typeface="微软雅黑" pitchFamily="18" charset="0"/>
                <a:cs typeface="微软雅黑" pitchFamily="18" charset="0"/>
              </a:rPr>
              <a:t>：</a:t>
            </a:r>
            <a:r>
              <a:rPr lang="en-US" altLang="zh-CN" sz="1596" dirty="0" err="1" smtClean="0">
                <a:solidFill>
                  <a:srgbClr val="000000"/>
                </a:solidFill>
                <a:latin typeface="微软雅黑" pitchFamily="18" charset="0"/>
                <a:cs typeface="微软雅黑" pitchFamily="18" charset="0"/>
              </a:rPr>
              <a:t>经教育部审定的中小学教材</a:t>
            </a:r>
            <a:r>
              <a:rPr lang="zh-CN" altLang="en-US" sz="1596" dirty="0" smtClean="0">
                <a:solidFill>
                  <a:srgbClr val="000000"/>
                </a:solidFill>
                <a:latin typeface="微软雅黑" pitchFamily="18" charset="0"/>
                <a:cs typeface="微软雅黑" pitchFamily="18" charset="0"/>
              </a:rPr>
              <a:t>，</a:t>
            </a:r>
            <a:r>
              <a:rPr lang="en-US" altLang="zh-CN" sz="1596" dirty="0" err="1" smtClean="0">
                <a:solidFill>
                  <a:srgbClr val="000000"/>
                </a:solidFill>
                <a:latin typeface="微软雅黑" pitchFamily="18" charset="0"/>
                <a:cs typeface="微软雅黑" pitchFamily="18" charset="0"/>
              </a:rPr>
              <a:t>以教育部</a:t>
            </a:r>
            <a:endParaRPr lang="en-US" altLang="zh-CN" sz="1596" dirty="0" smtClean="0">
              <a:solidFill>
                <a:srgbClr val="000000"/>
              </a:solidFill>
              <a:latin typeface="微软雅黑" pitchFamily="18" charset="0"/>
              <a:cs typeface="微软雅黑" pitchFamily="18" charset="0"/>
            </a:endParaRPr>
          </a:p>
          <a:p>
            <a:pPr>
              <a:lnSpc>
                <a:spcPts val="2200"/>
              </a:lnSpc>
              <a:tabLst>
                <a:tab pos="241300" algn="l"/>
                <a:tab pos="279400" algn="l"/>
                <a:tab pos="6172200" algn="l"/>
              </a:tabLst>
            </a:pPr>
            <a:r>
              <a:rPr lang="en-US" altLang="zh-CN" sz="1596" dirty="0" smtClean="0">
                <a:solidFill>
                  <a:srgbClr val="000000"/>
                </a:solidFill>
                <a:latin typeface="微软雅黑" pitchFamily="18" charset="0"/>
                <a:cs typeface="微软雅黑" pitchFamily="18" charset="0"/>
              </a:rPr>
              <a:t>     公布的2019年度教学用书目录为准</a:t>
            </a:r>
            <a:r>
              <a:rPr lang="en-US" altLang="zh-CN" sz="1596" dirty="0" smtClean="0">
                <a:solidFill>
                  <a:srgbClr val="FF0000"/>
                </a:solidFill>
                <a:latin typeface="微软雅黑" pitchFamily="18" charset="0"/>
                <a:cs typeface="微软雅黑" pitchFamily="18" charset="0"/>
              </a:rPr>
              <a:t>(</a:t>
            </a:r>
            <a:r>
              <a:rPr lang="en-US" altLang="zh-CN" sz="1596" b="1" dirty="0" err="1" smtClean="0">
                <a:solidFill>
                  <a:srgbClr val="FF0000"/>
                </a:solidFill>
                <a:latin typeface="微软雅黑" pitchFamily="18" charset="0"/>
                <a:cs typeface="微软雅黑" pitchFamily="18" charset="0"/>
              </a:rPr>
              <a:t>标记“部审</a:t>
            </a:r>
            <a:r>
              <a:rPr lang="en-US" altLang="zh-CN" sz="1596" b="1" dirty="0" smtClean="0">
                <a:solidFill>
                  <a:srgbClr val="FF0000"/>
                </a:solidFill>
                <a:latin typeface="微软雅黑" pitchFamily="18" charset="0"/>
                <a:cs typeface="微软雅黑" pitchFamily="18" charset="0"/>
              </a:rPr>
              <a:t>”</a:t>
            </a:r>
            <a:r>
              <a:rPr lang="en-US" altLang="zh-CN" sz="1596" dirty="0" smtClean="0">
                <a:solidFill>
                  <a:srgbClr val="FF0000"/>
                </a:solidFill>
                <a:latin typeface="微软雅黑" pitchFamily="18" charset="0"/>
                <a:cs typeface="微软雅黑" pitchFamily="18" charset="0"/>
              </a:rPr>
              <a:t>)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600"/>
              </a:lnSpc>
              <a:tabLst>
                <a:tab pos="241300" algn="l"/>
                <a:tab pos="279400" algn="l"/>
                <a:tab pos="6172200" algn="l"/>
              </a:tabLst>
            </a:pPr>
            <a:r>
              <a:rPr lang="en-US" altLang="zh-CN" dirty="0" smtClean="0"/>
              <a:t>		</a:t>
            </a:r>
            <a:endParaRPr lang="en-US" altLang="zh-CN" sz="1403" b="1" dirty="0" smtClean="0">
              <a:solidFill>
                <a:srgbClr val="FFFFFF"/>
              </a:solidFill>
              <a:latin typeface="Calibri" pitchFamily="18" charset="0"/>
              <a:cs typeface="Calibri" pitchFamily="18" charset="0"/>
            </a:endParaRPr>
          </a:p>
        </p:txBody>
      </p:sp>
      <p:pic>
        <p:nvPicPr>
          <p:cNvPr id="23" name="图片 2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76806" y="2188464"/>
            <a:ext cx="5196128" cy="3147187"/>
          </a:xfrm>
          <a:prstGeom prst="rect">
            <a:avLst/>
          </a:prstGeom>
        </p:spPr>
      </p:pic>
      <p:sp>
        <p:nvSpPr>
          <p:cNvPr id="24" name="TextBox 1"/>
          <p:cNvSpPr txBox="1"/>
          <p:nvPr/>
        </p:nvSpPr>
        <p:spPr>
          <a:xfrm>
            <a:off x="1447800" y="1657350"/>
            <a:ext cx="228600" cy="2921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2300"/>
              </a:lnSpc>
              <a:tabLst/>
            </a:pPr>
            <a:r>
              <a:rPr lang="en-US" altLang="zh-CN" sz="1800" b="1" dirty="0" smtClean="0">
                <a:solidFill>
                  <a:srgbClr val="FFFFFF"/>
                </a:solidFill>
                <a:latin typeface="微软雅黑" pitchFamily="18" charset="0"/>
                <a:cs typeface="微软雅黑" pitchFamily="18" charset="0"/>
              </a:rPr>
              <a:t>②</a:t>
            </a:r>
          </a:p>
        </p:txBody>
      </p:sp>
    </p:spTree>
    <p:extLst>
      <p:ext uri="{BB962C8B-B14F-4D97-AF65-F5344CB8AC3E}">
        <p14:creationId xmlns:p14="http://schemas.microsoft.com/office/powerpoint/2010/main" val="1221020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/>
          <p:nvPr/>
        </p:nvSpPr>
        <p:spPr>
          <a:xfrm>
            <a:off x="0" y="0"/>
            <a:ext cx="9144000" cy="5143500"/>
          </a:xfrm>
          <a:custGeom>
            <a:avLst/>
            <a:gdLst>
              <a:gd name="connsiteX0" fmla="*/ 0 w 9144000"/>
              <a:gd name="connsiteY0" fmla="*/ 5143500 h 5143500"/>
              <a:gd name="connsiteX1" fmla="*/ 9144000 w 9144000"/>
              <a:gd name="connsiteY1" fmla="*/ 5143500 h 5143500"/>
              <a:gd name="connsiteX2" fmla="*/ 9144000 w 9144000"/>
              <a:gd name="connsiteY2" fmla="*/ 0 h 5143500"/>
              <a:gd name="connsiteX3" fmla="*/ 0 w 9144000"/>
              <a:gd name="connsiteY3" fmla="*/ 0 h 5143500"/>
              <a:gd name="connsiteX4" fmla="*/ 0 w 9144000"/>
              <a:gd name="connsiteY4" fmla="*/ 5143500 h 51435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9144000" h="5143500">
                <a:moveTo>
                  <a:pt x="0" y="5143500"/>
                </a:moveTo>
                <a:lnTo>
                  <a:pt x="9144000" y="5143500"/>
                </a:lnTo>
                <a:lnTo>
                  <a:pt x="9144000" y="0"/>
                </a:lnTo>
                <a:lnTo>
                  <a:pt x="0" y="0"/>
                </a:lnTo>
                <a:lnTo>
                  <a:pt x="0" y="5143500"/>
                </a:ln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Freeform 3"/>
          <p:cNvSpPr/>
          <p:nvPr/>
        </p:nvSpPr>
        <p:spPr>
          <a:xfrm>
            <a:off x="0" y="50"/>
            <a:ext cx="9144000" cy="899998"/>
          </a:xfrm>
          <a:custGeom>
            <a:avLst/>
            <a:gdLst>
              <a:gd name="connsiteX0" fmla="*/ 0 w 9144000"/>
              <a:gd name="connsiteY0" fmla="*/ 899998 h 899998"/>
              <a:gd name="connsiteX1" fmla="*/ 9144000 w 9144000"/>
              <a:gd name="connsiteY1" fmla="*/ 899998 h 899998"/>
              <a:gd name="connsiteX2" fmla="*/ 9144000 w 9144000"/>
              <a:gd name="connsiteY2" fmla="*/ 0 h 899998"/>
              <a:gd name="connsiteX3" fmla="*/ 0 w 9144000"/>
              <a:gd name="connsiteY3" fmla="*/ 0 h 899998"/>
              <a:gd name="connsiteX4" fmla="*/ 0 w 9144000"/>
              <a:gd name="connsiteY4" fmla="*/ 899998 h 899998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9144000" h="899998">
                <a:moveTo>
                  <a:pt x="0" y="899998"/>
                </a:moveTo>
                <a:lnTo>
                  <a:pt x="9144000" y="899998"/>
                </a:lnTo>
                <a:lnTo>
                  <a:pt x="9144000" y="0"/>
                </a:lnTo>
                <a:lnTo>
                  <a:pt x="0" y="0"/>
                </a:lnTo>
                <a:lnTo>
                  <a:pt x="0" y="899998"/>
                </a:lnTo>
              </a:path>
            </a:pathLst>
          </a:custGeom>
          <a:solidFill>
            <a:srgbClr val="246E30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Freeform 3"/>
          <p:cNvSpPr/>
          <p:nvPr/>
        </p:nvSpPr>
        <p:spPr>
          <a:xfrm>
            <a:off x="-6350" y="823722"/>
            <a:ext cx="3829177" cy="22225"/>
          </a:xfrm>
          <a:custGeom>
            <a:avLst/>
            <a:gdLst>
              <a:gd name="connsiteX0" fmla="*/ 6350 w 3829177"/>
              <a:gd name="connsiteY0" fmla="*/ 6350 h 22225"/>
              <a:gd name="connsiteX1" fmla="*/ 3822827 w 3829177"/>
              <a:gd name="connsiteY1" fmla="*/ 6350 h 22225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</a:cxnLst>
            <a:rect l="l" t="t" r="r" b="b"/>
            <a:pathLst>
              <a:path w="3829177" h="22225">
                <a:moveTo>
                  <a:pt x="6350" y="6350"/>
                </a:moveTo>
                <a:lnTo>
                  <a:pt x="3822827" y="6350"/>
                </a:lnTo>
              </a:path>
            </a:pathLst>
          </a:custGeom>
          <a:ln w="12700">
            <a:solidFill>
              <a:srgbClr val="FFFFFF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Freeform 3"/>
          <p:cNvSpPr/>
          <p:nvPr/>
        </p:nvSpPr>
        <p:spPr>
          <a:xfrm>
            <a:off x="-6350" y="71247"/>
            <a:ext cx="3829177" cy="22225"/>
          </a:xfrm>
          <a:custGeom>
            <a:avLst/>
            <a:gdLst>
              <a:gd name="connsiteX0" fmla="*/ 6350 w 3829177"/>
              <a:gd name="connsiteY0" fmla="*/ 6350 h 22225"/>
              <a:gd name="connsiteX1" fmla="*/ 3822827 w 3829177"/>
              <a:gd name="connsiteY1" fmla="*/ 6350 h 22225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</a:cxnLst>
            <a:rect l="l" t="t" r="r" b="b"/>
            <a:pathLst>
              <a:path w="3829177" h="22225">
                <a:moveTo>
                  <a:pt x="6350" y="6350"/>
                </a:moveTo>
                <a:lnTo>
                  <a:pt x="3822827" y="6350"/>
                </a:lnTo>
              </a:path>
            </a:pathLst>
          </a:custGeom>
          <a:ln w="12700">
            <a:solidFill>
              <a:srgbClr val="FFFFFF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Freeform 3"/>
          <p:cNvSpPr/>
          <p:nvPr/>
        </p:nvSpPr>
        <p:spPr>
          <a:xfrm>
            <a:off x="428751" y="272034"/>
            <a:ext cx="626745" cy="438658"/>
          </a:xfrm>
          <a:custGeom>
            <a:avLst/>
            <a:gdLst>
              <a:gd name="connsiteX0" fmla="*/ 592162 w 626745"/>
              <a:gd name="connsiteY0" fmla="*/ 0 h 438658"/>
              <a:gd name="connsiteX1" fmla="*/ 34569 w 626745"/>
              <a:gd name="connsiteY1" fmla="*/ 0 h 438658"/>
              <a:gd name="connsiteX2" fmla="*/ 0 w 626745"/>
              <a:gd name="connsiteY2" fmla="*/ 31495 h 438658"/>
              <a:gd name="connsiteX3" fmla="*/ 0 w 626745"/>
              <a:gd name="connsiteY3" fmla="*/ 49149 h 438658"/>
              <a:gd name="connsiteX4" fmla="*/ 538137 w 626745"/>
              <a:gd name="connsiteY4" fmla="*/ 49149 h 438658"/>
              <a:gd name="connsiteX5" fmla="*/ 572706 w 626745"/>
              <a:gd name="connsiteY5" fmla="*/ 82677 h 438658"/>
              <a:gd name="connsiteX6" fmla="*/ 572706 w 626745"/>
              <a:gd name="connsiteY6" fmla="*/ 438657 h 438658"/>
              <a:gd name="connsiteX7" fmla="*/ 592162 w 626745"/>
              <a:gd name="connsiteY7" fmla="*/ 438657 h 438658"/>
              <a:gd name="connsiteX8" fmla="*/ 626745 w 626745"/>
              <a:gd name="connsiteY8" fmla="*/ 407161 h 438658"/>
              <a:gd name="connsiteX9" fmla="*/ 626745 w 626745"/>
              <a:gd name="connsiteY9" fmla="*/ 31495 h 438658"/>
              <a:gd name="connsiteX10" fmla="*/ 592162 w 626745"/>
              <a:gd name="connsiteY10" fmla="*/ 0 h 438658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</a:cxnLst>
            <a:rect l="l" t="t" r="r" b="b"/>
            <a:pathLst>
              <a:path w="626745" h="438658">
                <a:moveTo>
                  <a:pt x="592162" y="0"/>
                </a:moveTo>
                <a:cubicBezTo>
                  <a:pt x="34569" y="0"/>
                  <a:pt x="34569" y="0"/>
                  <a:pt x="34569" y="0"/>
                </a:cubicBezTo>
                <a:cubicBezTo>
                  <a:pt x="15125" y="0"/>
                  <a:pt x="0" y="13843"/>
                  <a:pt x="0" y="31495"/>
                </a:cubicBezTo>
                <a:cubicBezTo>
                  <a:pt x="0" y="49149"/>
                  <a:pt x="0" y="49149"/>
                  <a:pt x="0" y="49149"/>
                </a:cubicBezTo>
                <a:cubicBezTo>
                  <a:pt x="538137" y="49149"/>
                  <a:pt x="538137" y="49149"/>
                  <a:pt x="538137" y="49149"/>
                </a:cubicBezTo>
                <a:cubicBezTo>
                  <a:pt x="557580" y="49149"/>
                  <a:pt x="572706" y="64897"/>
                  <a:pt x="572706" y="82677"/>
                </a:cubicBezTo>
                <a:cubicBezTo>
                  <a:pt x="572706" y="438657"/>
                  <a:pt x="572706" y="438657"/>
                  <a:pt x="572706" y="438657"/>
                </a:cubicBezTo>
                <a:cubicBezTo>
                  <a:pt x="592162" y="438657"/>
                  <a:pt x="592162" y="438657"/>
                  <a:pt x="592162" y="438657"/>
                </a:cubicBezTo>
                <a:cubicBezTo>
                  <a:pt x="611619" y="438657"/>
                  <a:pt x="626745" y="424814"/>
                  <a:pt x="626745" y="407161"/>
                </a:cubicBezTo>
                <a:cubicBezTo>
                  <a:pt x="626745" y="31495"/>
                  <a:pt x="626745" y="31495"/>
                  <a:pt x="626745" y="31495"/>
                </a:cubicBezTo>
                <a:cubicBezTo>
                  <a:pt x="626745" y="13843"/>
                  <a:pt x="611619" y="0"/>
                  <a:pt x="592162" y="0"/>
                </a:cubicBez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Freeform 3"/>
          <p:cNvSpPr/>
          <p:nvPr/>
        </p:nvSpPr>
        <p:spPr>
          <a:xfrm>
            <a:off x="526643" y="195453"/>
            <a:ext cx="626745" cy="436118"/>
          </a:xfrm>
          <a:custGeom>
            <a:avLst/>
            <a:gdLst>
              <a:gd name="connsiteX0" fmla="*/ 592175 w 626745"/>
              <a:gd name="connsiteY0" fmla="*/ 0 h 436118"/>
              <a:gd name="connsiteX1" fmla="*/ 34582 w 626745"/>
              <a:gd name="connsiteY1" fmla="*/ 0 h 436118"/>
              <a:gd name="connsiteX2" fmla="*/ 0 w 626745"/>
              <a:gd name="connsiteY2" fmla="*/ 31496 h 436118"/>
              <a:gd name="connsiteX3" fmla="*/ 0 w 626745"/>
              <a:gd name="connsiteY3" fmla="*/ 49148 h 436118"/>
              <a:gd name="connsiteX4" fmla="*/ 538137 w 626745"/>
              <a:gd name="connsiteY4" fmla="*/ 49148 h 436118"/>
              <a:gd name="connsiteX5" fmla="*/ 572719 w 626745"/>
              <a:gd name="connsiteY5" fmla="*/ 80517 h 436118"/>
              <a:gd name="connsiteX6" fmla="*/ 572719 w 626745"/>
              <a:gd name="connsiteY6" fmla="*/ 436117 h 436118"/>
              <a:gd name="connsiteX7" fmla="*/ 592175 w 626745"/>
              <a:gd name="connsiteY7" fmla="*/ 436117 h 436118"/>
              <a:gd name="connsiteX8" fmla="*/ 626745 w 626745"/>
              <a:gd name="connsiteY8" fmla="*/ 404748 h 436118"/>
              <a:gd name="connsiteX9" fmla="*/ 626745 w 626745"/>
              <a:gd name="connsiteY9" fmla="*/ 31496 h 436118"/>
              <a:gd name="connsiteX10" fmla="*/ 592175 w 626745"/>
              <a:gd name="connsiteY10" fmla="*/ 0 h 436118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</a:cxnLst>
            <a:rect l="l" t="t" r="r" b="b"/>
            <a:pathLst>
              <a:path w="626745" h="436118">
                <a:moveTo>
                  <a:pt x="592175" y="0"/>
                </a:moveTo>
                <a:cubicBezTo>
                  <a:pt x="34582" y="0"/>
                  <a:pt x="34582" y="0"/>
                  <a:pt x="34582" y="0"/>
                </a:cubicBezTo>
                <a:cubicBezTo>
                  <a:pt x="15138" y="0"/>
                  <a:pt x="0" y="13842"/>
                  <a:pt x="0" y="31496"/>
                </a:cubicBezTo>
                <a:cubicBezTo>
                  <a:pt x="0" y="49148"/>
                  <a:pt x="0" y="49148"/>
                  <a:pt x="0" y="49148"/>
                </a:cubicBezTo>
                <a:cubicBezTo>
                  <a:pt x="538137" y="49148"/>
                  <a:pt x="538137" y="49148"/>
                  <a:pt x="538137" y="49148"/>
                </a:cubicBezTo>
                <a:cubicBezTo>
                  <a:pt x="557593" y="49148"/>
                  <a:pt x="572719" y="62864"/>
                  <a:pt x="572719" y="80517"/>
                </a:cubicBezTo>
                <a:cubicBezTo>
                  <a:pt x="572719" y="436117"/>
                  <a:pt x="572719" y="436117"/>
                  <a:pt x="572719" y="436117"/>
                </a:cubicBezTo>
                <a:cubicBezTo>
                  <a:pt x="592175" y="436117"/>
                  <a:pt x="592175" y="436117"/>
                  <a:pt x="592175" y="436117"/>
                </a:cubicBezTo>
                <a:cubicBezTo>
                  <a:pt x="611619" y="436117"/>
                  <a:pt x="626745" y="422402"/>
                  <a:pt x="626745" y="404748"/>
                </a:cubicBezTo>
                <a:cubicBezTo>
                  <a:pt x="626745" y="31496"/>
                  <a:pt x="626745" y="31496"/>
                  <a:pt x="626745" y="31496"/>
                </a:cubicBezTo>
                <a:cubicBezTo>
                  <a:pt x="626745" y="13842"/>
                  <a:pt x="611619" y="0"/>
                  <a:pt x="592175" y="0"/>
                </a:cubicBez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Freeform 3"/>
          <p:cNvSpPr/>
          <p:nvPr/>
        </p:nvSpPr>
        <p:spPr>
          <a:xfrm>
            <a:off x="422567" y="498220"/>
            <a:ext cx="407579" cy="234644"/>
          </a:xfrm>
          <a:custGeom>
            <a:avLst/>
            <a:gdLst>
              <a:gd name="connsiteX0" fmla="*/ 138658 w 407579"/>
              <a:gd name="connsiteY0" fmla="*/ 0 h 234644"/>
              <a:gd name="connsiteX1" fmla="*/ 8915 w 407579"/>
              <a:gd name="connsiteY1" fmla="*/ 204343 h 234644"/>
              <a:gd name="connsiteX2" fmla="*/ 8915 w 407579"/>
              <a:gd name="connsiteY2" fmla="*/ 233806 h 234644"/>
              <a:gd name="connsiteX3" fmla="*/ 400278 w 407579"/>
              <a:gd name="connsiteY3" fmla="*/ 233806 h 234644"/>
              <a:gd name="connsiteX4" fmla="*/ 400278 w 407579"/>
              <a:gd name="connsiteY4" fmla="*/ 202311 h 234644"/>
              <a:gd name="connsiteX5" fmla="*/ 311632 w 407579"/>
              <a:gd name="connsiteY5" fmla="*/ 82550 h 234644"/>
              <a:gd name="connsiteX6" fmla="*/ 238112 w 407579"/>
              <a:gd name="connsiteY6" fmla="*/ 159130 h 234644"/>
              <a:gd name="connsiteX7" fmla="*/ 222986 w 407579"/>
              <a:gd name="connsiteY7" fmla="*/ 149352 h 234644"/>
              <a:gd name="connsiteX8" fmla="*/ 248932 w 407579"/>
              <a:gd name="connsiteY8" fmla="*/ 117855 h 234644"/>
              <a:gd name="connsiteX9" fmla="*/ 160274 w 407579"/>
              <a:gd name="connsiteY9" fmla="*/ 0 h 234644"/>
              <a:gd name="connsiteX10" fmla="*/ 138658 w 407579"/>
              <a:gd name="connsiteY10" fmla="*/ 0 h 234644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</a:cxnLst>
            <a:rect l="l" t="t" r="r" b="b"/>
            <a:pathLst>
              <a:path w="407579" h="234644">
                <a:moveTo>
                  <a:pt x="138658" y="0"/>
                </a:moveTo>
                <a:cubicBezTo>
                  <a:pt x="8915" y="204343"/>
                  <a:pt x="8915" y="204343"/>
                  <a:pt x="8915" y="204343"/>
                </a:cubicBezTo>
                <a:cubicBezTo>
                  <a:pt x="8915" y="204343"/>
                  <a:pt x="-14858" y="233806"/>
                  <a:pt x="8915" y="233806"/>
                </a:cubicBezTo>
                <a:cubicBezTo>
                  <a:pt x="39192" y="235712"/>
                  <a:pt x="400278" y="233806"/>
                  <a:pt x="400278" y="233806"/>
                </a:cubicBezTo>
                <a:cubicBezTo>
                  <a:pt x="400278" y="233806"/>
                  <a:pt x="419747" y="227837"/>
                  <a:pt x="400278" y="202311"/>
                </a:cubicBezTo>
                <a:cubicBezTo>
                  <a:pt x="378663" y="174879"/>
                  <a:pt x="326770" y="80518"/>
                  <a:pt x="311632" y="82550"/>
                </a:cubicBezTo>
                <a:cubicBezTo>
                  <a:pt x="296494" y="82550"/>
                  <a:pt x="244602" y="153288"/>
                  <a:pt x="238112" y="159130"/>
                </a:cubicBezTo>
                <a:cubicBezTo>
                  <a:pt x="233794" y="164973"/>
                  <a:pt x="218655" y="155194"/>
                  <a:pt x="222986" y="149352"/>
                </a:cubicBezTo>
                <a:cubicBezTo>
                  <a:pt x="235953" y="135509"/>
                  <a:pt x="248932" y="117855"/>
                  <a:pt x="248932" y="117855"/>
                </a:cubicBezTo>
                <a:cubicBezTo>
                  <a:pt x="248932" y="117855"/>
                  <a:pt x="166763" y="7873"/>
                  <a:pt x="160274" y="0"/>
                </a:cubicBezTo>
                <a:cubicBezTo>
                  <a:pt x="153784" y="-9779"/>
                  <a:pt x="142976" y="-7873"/>
                  <a:pt x="138658" y="0"/>
                </a:cubicBez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Freeform 3"/>
          <p:cNvSpPr/>
          <p:nvPr/>
        </p:nvSpPr>
        <p:spPr>
          <a:xfrm>
            <a:off x="753554" y="425195"/>
            <a:ext cx="77774" cy="69088"/>
          </a:xfrm>
          <a:custGeom>
            <a:avLst/>
            <a:gdLst>
              <a:gd name="connsiteX0" fmla="*/ 0 w 77774"/>
              <a:gd name="connsiteY0" fmla="*/ 34544 h 69088"/>
              <a:gd name="connsiteX1" fmla="*/ 38887 w 77774"/>
              <a:gd name="connsiteY1" fmla="*/ 0 h 69088"/>
              <a:gd name="connsiteX2" fmla="*/ 77774 w 77774"/>
              <a:gd name="connsiteY2" fmla="*/ 34544 h 69088"/>
              <a:gd name="connsiteX3" fmla="*/ 38887 w 77774"/>
              <a:gd name="connsiteY3" fmla="*/ 69087 h 69088"/>
              <a:gd name="connsiteX4" fmla="*/ 0 w 77774"/>
              <a:gd name="connsiteY4" fmla="*/ 34544 h 69088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77774" h="69088">
                <a:moveTo>
                  <a:pt x="0" y="34544"/>
                </a:moveTo>
                <a:cubicBezTo>
                  <a:pt x="0" y="15494"/>
                  <a:pt x="17411" y="0"/>
                  <a:pt x="38887" y="0"/>
                </a:cubicBezTo>
                <a:cubicBezTo>
                  <a:pt x="60363" y="0"/>
                  <a:pt x="77774" y="15494"/>
                  <a:pt x="77774" y="34544"/>
                </a:cubicBezTo>
                <a:cubicBezTo>
                  <a:pt x="77774" y="53594"/>
                  <a:pt x="60363" y="69087"/>
                  <a:pt x="38887" y="69087"/>
                </a:cubicBezTo>
                <a:cubicBezTo>
                  <a:pt x="17411" y="69087"/>
                  <a:pt x="0" y="53594"/>
                  <a:pt x="0" y="34544"/>
                </a:cubicBez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Freeform 3"/>
          <p:cNvSpPr/>
          <p:nvPr/>
        </p:nvSpPr>
        <p:spPr>
          <a:xfrm>
            <a:off x="1063866" y="2188464"/>
            <a:ext cx="1152537" cy="190499"/>
          </a:xfrm>
          <a:custGeom>
            <a:avLst/>
            <a:gdLst>
              <a:gd name="connsiteX0" fmla="*/ 1152537 w 1152537"/>
              <a:gd name="connsiteY0" fmla="*/ 190500 h 190499"/>
              <a:gd name="connsiteX1" fmla="*/ 1148473 w 1152537"/>
              <a:gd name="connsiteY1" fmla="*/ 188975 h 190499"/>
              <a:gd name="connsiteX2" fmla="*/ 1131963 w 1152537"/>
              <a:gd name="connsiteY2" fmla="*/ 185927 h 190499"/>
              <a:gd name="connsiteX3" fmla="*/ 1105166 w 1152537"/>
              <a:gd name="connsiteY3" fmla="*/ 181482 h 190499"/>
              <a:gd name="connsiteX4" fmla="*/ 1068209 w 1152537"/>
              <a:gd name="connsiteY4" fmla="*/ 175386 h 190499"/>
              <a:gd name="connsiteX5" fmla="*/ 1020838 w 1152537"/>
              <a:gd name="connsiteY5" fmla="*/ 167766 h 190499"/>
              <a:gd name="connsiteX6" fmla="*/ 965212 w 1152537"/>
              <a:gd name="connsiteY6" fmla="*/ 160273 h 190499"/>
              <a:gd name="connsiteX7" fmla="*/ 901458 w 1152537"/>
              <a:gd name="connsiteY7" fmla="*/ 154177 h 190499"/>
              <a:gd name="connsiteX8" fmla="*/ 829449 w 1152537"/>
              <a:gd name="connsiteY8" fmla="*/ 148208 h 190499"/>
              <a:gd name="connsiteX9" fmla="*/ 751217 w 1152537"/>
              <a:gd name="connsiteY9" fmla="*/ 143636 h 190499"/>
              <a:gd name="connsiteX10" fmla="*/ 664730 w 1152537"/>
              <a:gd name="connsiteY10" fmla="*/ 139064 h 190499"/>
              <a:gd name="connsiteX11" fmla="*/ 572147 w 1152537"/>
              <a:gd name="connsiteY11" fmla="*/ 139064 h 190499"/>
              <a:gd name="connsiteX12" fmla="*/ 479564 w 1152537"/>
              <a:gd name="connsiteY12" fmla="*/ 139064 h 190499"/>
              <a:gd name="connsiteX13" fmla="*/ 395109 w 1152537"/>
              <a:gd name="connsiteY13" fmla="*/ 143636 h 190499"/>
              <a:gd name="connsiteX14" fmla="*/ 317004 w 1152537"/>
              <a:gd name="connsiteY14" fmla="*/ 148208 h 190499"/>
              <a:gd name="connsiteX15" fmla="*/ 244868 w 1152537"/>
              <a:gd name="connsiteY15" fmla="*/ 154177 h 190499"/>
              <a:gd name="connsiteX16" fmla="*/ 183172 w 1152537"/>
              <a:gd name="connsiteY16" fmla="*/ 160273 h 190499"/>
              <a:gd name="connsiteX17" fmla="*/ 129666 w 1152537"/>
              <a:gd name="connsiteY17" fmla="*/ 167766 h 190499"/>
              <a:gd name="connsiteX18" fmla="*/ 84378 w 1152537"/>
              <a:gd name="connsiteY18" fmla="*/ 175386 h 190499"/>
              <a:gd name="connsiteX19" fmla="*/ 47332 w 1152537"/>
              <a:gd name="connsiteY19" fmla="*/ 181482 h 190499"/>
              <a:gd name="connsiteX20" fmla="*/ 20586 w 1152537"/>
              <a:gd name="connsiteY20" fmla="*/ 185927 h 190499"/>
              <a:gd name="connsiteX21" fmla="*/ 6172 w 1152537"/>
              <a:gd name="connsiteY21" fmla="*/ 188975 h 190499"/>
              <a:gd name="connsiteX22" fmla="*/ 0 w 1152537"/>
              <a:gd name="connsiteY22" fmla="*/ 190500 h 190499"/>
              <a:gd name="connsiteX23" fmla="*/ 0 w 1152537"/>
              <a:gd name="connsiteY23" fmla="*/ 46862 h 190499"/>
              <a:gd name="connsiteX24" fmla="*/ 576211 w 1152537"/>
              <a:gd name="connsiteY24" fmla="*/ 0 h 190499"/>
              <a:gd name="connsiteX25" fmla="*/ 1152537 w 1152537"/>
              <a:gd name="connsiteY25" fmla="*/ 46862 h 190499"/>
              <a:gd name="connsiteX26" fmla="*/ 1152537 w 1152537"/>
              <a:gd name="connsiteY26" fmla="*/ 190500 h 190499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  <a:cxn ang="11">
                <a:pos x="connsiteX11" y="connsiteY11"/>
              </a:cxn>
              <a:cxn ang="12">
                <a:pos x="connsiteX12" y="connsiteY12"/>
              </a:cxn>
              <a:cxn ang="13">
                <a:pos x="connsiteX13" y="connsiteY13"/>
              </a:cxn>
              <a:cxn ang="14">
                <a:pos x="connsiteX14" y="connsiteY14"/>
              </a:cxn>
              <a:cxn ang="15">
                <a:pos x="connsiteX15" y="connsiteY15"/>
              </a:cxn>
              <a:cxn ang="16">
                <a:pos x="connsiteX16" y="connsiteY16"/>
              </a:cxn>
              <a:cxn ang="17">
                <a:pos x="connsiteX17" y="connsiteY17"/>
              </a:cxn>
              <a:cxn ang="18">
                <a:pos x="connsiteX18" y="connsiteY18"/>
              </a:cxn>
              <a:cxn ang="19">
                <a:pos x="connsiteX19" y="connsiteY19"/>
              </a:cxn>
              <a:cxn ang="20">
                <a:pos x="connsiteX20" y="connsiteY20"/>
              </a:cxn>
              <a:cxn ang="21">
                <a:pos x="connsiteX21" y="connsiteY21"/>
              </a:cxn>
              <a:cxn ang="22">
                <a:pos x="connsiteX22" y="connsiteY22"/>
              </a:cxn>
              <a:cxn ang="23">
                <a:pos x="connsiteX23" y="connsiteY23"/>
              </a:cxn>
              <a:cxn ang="24">
                <a:pos x="connsiteX24" y="connsiteY24"/>
              </a:cxn>
              <a:cxn ang="25">
                <a:pos x="connsiteX25" y="connsiteY25"/>
              </a:cxn>
              <a:cxn ang="26">
                <a:pos x="connsiteX26" y="connsiteY26"/>
              </a:cxn>
            </a:cxnLst>
            <a:rect l="l" t="t" r="r" b="b"/>
            <a:pathLst>
              <a:path w="1152537" h="190499">
                <a:moveTo>
                  <a:pt x="1152537" y="190500"/>
                </a:moveTo>
                <a:lnTo>
                  <a:pt x="1148473" y="188975"/>
                </a:lnTo>
                <a:lnTo>
                  <a:pt x="1131963" y="185927"/>
                </a:lnTo>
                <a:lnTo>
                  <a:pt x="1105166" y="181482"/>
                </a:lnTo>
                <a:lnTo>
                  <a:pt x="1068209" y="175386"/>
                </a:lnTo>
                <a:lnTo>
                  <a:pt x="1020838" y="167766"/>
                </a:lnTo>
                <a:lnTo>
                  <a:pt x="965212" y="160273"/>
                </a:lnTo>
                <a:lnTo>
                  <a:pt x="901458" y="154177"/>
                </a:lnTo>
                <a:lnTo>
                  <a:pt x="829449" y="148208"/>
                </a:lnTo>
                <a:lnTo>
                  <a:pt x="751217" y="143636"/>
                </a:lnTo>
                <a:lnTo>
                  <a:pt x="664730" y="139064"/>
                </a:lnTo>
                <a:lnTo>
                  <a:pt x="572147" y="139064"/>
                </a:lnTo>
                <a:lnTo>
                  <a:pt x="479564" y="139064"/>
                </a:lnTo>
                <a:lnTo>
                  <a:pt x="395109" y="143636"/>
                </a:lnTo>
                <a:lnTo>
                  <a:pt x="317004" y="148208"/>
                </a:lnTo>
                <a:lnTo>
                  <a:pt x="244868" y="154177"/>
                </a:lnTo>
                <a:lnTo>
                  <a:pt x="183172" y="160273"/>
                </a:lnTo>
                <a:lnTo>
                  <a:pt x="129666" y="167766"/>
                </a:lnTo>
                <a:lnTo>
                  <a:pt x="84378" y="175386"/>
                </a:lnTo>
                <a:lnTo>
                  <a:pt x="47332" y="181482"/>
                </a:lnTo>
                <a:lnTo>
                  <a:pt x="20586" y="185927"/>
                </a:lnTo>
                <a:lnTo>
                  <a:pt x="6172" y="188975"/>
                </a:lnTo>
                <a:lnTo>
                  <a:pt x="0" y="190500"/>
                </a:lnTo>
                <a:lnTo>
                  <a:pt x="0" y="46862"/>
                </a:lnTo>
                <a:lnTo>
                  <a:pt x="576211" y="0"/>
                </a:lnTo>
                <a:lnTo>
                  <a:pt x="1152537" y="46862"/>
                </a:lnTo>
                <a:lnTo>
                  <a:pt x="1152537" y="190500"/>
                </a:lnTo>
              </a:path>
            </a:pathLst>
          </a:custGeom>
          <a:solidFill>
            <a:srgbClr val="D9D9D9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Freeform 3"/>
          <p:cNvSpPr/>
          <p:nvPr/>
        </p:nvSpPr>
        <p:spPr>
          <a:xfrm>
            <a:off x="1063866" y="1181480"/>
            <a:ext cx="1152537" cy="190500"/>
          </a:xfrm>
          <a:custGeom>
            <a:avLst/>
            <a:gdLst>
              <a:gd name="connsiteX0" fmla="*/ 1152537 w 1152537"/>
              <a:gd name="connsiteY0" fmla="*/ 190500 h 190500"/>
              <a:gd name="connsiteX1" fmla="*/ 1148473 w 1152537"/>
              <a:gd name="connsiteY1" fmla="*/ 188976 h 190500"/>
              <a:gd name="connsiteX2" fmla="*/ 1131963 w 1152537"/>
              <a:gd name="connsiteY2" fmla="*/ 186055 h 190500"/>
              <a:gd name="connsiteX3" fmla="*/ 1105166 w 1152537"/>
              <a:gd name="connsiteY3" fmla="*/ 181483 h 190500"/>
              <a:gd name="connsiteX4" fmla="*/ 1068209 w 1152537"/>
              <a:gd name="connsiteY4" fmla="*/ 175386 h 190500"/>
              <a:gd name="connsiteX5" fmla="*/ 1020838 w 1152537"/>
              <a:gd name="connsiteY5" fmla="*/ 167894 h 190500"/>
              <a:gd name="connsiteX6" fmla="*/ 965212 w 1152537"/>
              <a:gd name="connsiteY6" fmla="*/ 160274 h 190500"/>
              <a:gd name="connsiteX7" fmla="*/ 901458 w 1152537"/>
              <a:gd name="connsiteY7" fmla="*/ 154305 h 190500"/>
              <a:gd name="connsiteX8" fmla="*/ 829449 w 1152537"/>
              <a:gd name="connsiteY8" fmla="*/ 148208 h 190500"/>
              <a:gd name="connsiteX9" fmla="*/ 751217 w 1152537"/>
              <a:gd name="connsiteY9" fmla="*/ 143636 h 190500"/>
              <a:gd name="connsiteX10" fmla="*/ 664730 w 1152537"/>
              <a:gd name="connsiteY10" fmla="*/ 139065 h 190500"/>
              <a:gd name="connsiteX11" fmla="*/ 572147 w 1152537"/>
              <a:gd name="connsiteY11" fmla="*/ 139065 h 190500"/>
              <a:gd name="connsiteX12" fmla="*/ 479564 w 1152537"/>
              <a:gd name="connsiteY12" fmla="*/ 139065 h 190500"/>
              <a:gd name="connsiteX13" fmla="*/ 395109 w 1152537"/>
              <a:gd name="connsiteY13" fmla="*/ 143636 h 190500"/>
              <a:gd name="connsiteX14" fmla="*/ 317004 w 1152537"/>
              <a:gd name="connsiteY14" fmla="*/ 148208 h 190500"/>
              <a:gd name="connsiteX15" fmla="*/ 244868 w 1152537"/>
              <a:gd name="connsiteY15" fmla="*/ 154305 h 190500"/>
              <a:gd name="connsiteX16" fmla="*/ 183172 w 1152537"/>
              <a:gd name="connsiteY16" fmla="*/ 160274 h 190500"/>
              <a:gd name="connsiteX17" fmla="*/ 129666 w 1152537"/>
              <a:gd name="connsiteY17" fmla="*/ 167894 h 190500"/>
              <a:gd name="connsiteX18" fmla="*/ 84378 w 1152537"/>
              <a:gd name="connsiteY18" fmla="*/ 175386 h 190500"/>
              <a:gd name="connsiteX19" fmla="*/ 47332 w 1152537"/>
              <a:gd name="connsiteY19" fmla="*/ 181483 h 190500"/>
              <a:gd name="connsiteX20" fmla="*/ 20586 w 1152537"/>
              <a:gd name="connsiteY20" fmla="*/ 186055 h 190500"/>
              <a:gd name="connsiteX21" fmla="*/ 6172 w 1152537"/>
              <a:gd name="connsiteY21" fmla="*/ 188976 h 190500"/>
              <a:gd name="connsiteX22" fmla="*/ 0 w 1152537"/>
              <a:gd name="connsiteY22" fmla="*/ 190500 h 190500"/>
              <a:gd name="connsiteX23" fmla="*/ 0 w 1152537"/>
              <a:gd name="connsiteY23" fmla="*/ 46863 h 190500"/>
              <a:gd name="connsiteX24" fmla="*/ 576211 w 1152537"/>
              <a:gd name="connsiteY24" fmla="*/ 0 h 190500"/>
              <a:gd name="connsiteX25" fmla="*/ 1152537 w 1152537"/>
              <a:gd name="connsiteY25" fmla="*/ 46863 h 190500"/>
              <a:gd name="connsiteX26" fmla="*/ 1152537 w 1152537"/>
              <a:gd name="connsiteY26" fmla="*/ 190500 h 1905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  <a:cxn ang="11">
                <a:pos x="connsiteX11" y="connsiteY11"/>
              </a:cxn>
              <a:cxn ang="12">
                <a:pos x="connsiteX12" y="connsiteY12"/>
              </a:cxn>
              <a:cxn ang="13">
                <a:pos x="connsiteX13" y="connsiteY13"/>
              </a:cxn>
              <a:cxn ang="14">
                <a:pos x="connsiteX14" y="connsiteY14"/>
              </a:cxn>
              <a:cxn ang="15">
                <a:pos x="connsiteX15" y="connsiteY15"/>
              </a:cxn>
              <a:cxn ang="16">
                <a:pos x="connsiteX16" y="connsiteY16"/>
              </a:cxn>
              <a:cxn ang="17">
                <a:pos x="connsiteX17" y="connsiteY17"/>
              </a:cxn>
              <a:cxn ang="18">
                <a:pos x="connsiteX18" y="connsiteY18"/>
              </a:cxn>
              <a:cxn ang="19">
                <a:pos x="connsiteX19" y="connsiteY19"/>
              </a:cxn>
              <a:cxn ang="20">
                <a:pos x="connsiteX20" y="connsiteY20"/>
              </a:cxn>
              <a:cxn ang="21">
                <a:pos x="connsiteX21" y="connsiteY21"/>
              </a:cxn>
              <a:cxn ang="22">
                <a:pos x="connsiteX22" y="connsiteY22"/>
              </a:cxn>
              <a:cxn ang="23">
                <a:pos x="connsiteX23" y="connsiteY23"/>
              </a:cxn>
              <a:cxn ang="24">
                <a:pos x="connsiteX24" y="connsiteY24"/>
              </a:cxn>
              <a:cxn ang="25">
                <a:pos x="connsiteX25" y="connsiteY25"/>
              </a:cxn>
              <a:cxn ang="26">
                <a:pos x="connsiteX26" y="connsiteY26"/>
              </a:cxn>
            </a:cxnLst>
            <a:rect l="l" t="t" r="r" b="b"/>
            <a:pathLst>
              <a:path w="1152537" h="190500">
                <a:moveTo>
                  <a:pt x="1152537" y="190500"/>
                </a:moveTo>
                <a:lnTo>
                  <a:pt x="1148473" y="188976"/>
                </a:lnTo>
                <a:lnTo>
                  <a:pt x="1131963" y="186055"/>
                </a:lnTo>
                <a:lnTo>
                  <a:pt x="1105166" y="181483"/>
                </a:lnTo>
                <a:lnTo>
                  <a:pt x="1068209" y="175386"/>
                </a:lnTo>
                <a:lnTo>
                  <a:pt x="1020838" y="167894"/>
                </a:lnTo>
                <a:lnTo>
                  <a:pt x="965212" y="160274"/>
                </a:lnTo>
                <a:lnTo>
                  <a:pt x="901458" y="154305"/>
                </a:lnTo>
                <a:lnTo>
                  <a:pt x="829449" y="148208"/>
                </a:lnTo>
                <a:lnTo>
                  <a:pt x="751217" y="143636"/>
                </a:lnTo>
                <a:lnTo>
                  <a:pt x="664730" y="139065"/>
                </a:lnTo>
                <a:lnTo>
                  <a:pt x="572147" y="139065"/>
                </a:lnTo>
                <a:lnTo>
                  <a:pt x="479564" y="139065"/>
                </a:lnTo>
                <a:lnTo>
                  <a:pt x="395109" y="143636"/>
                </a:lnTo>
                <a:lnTo>
                  <a:pt x="317004" y="148208"/>
                </a:lnTo>
                <a:lnTo>
                  <a:pt x="244868" y="154305"/>
                </a:lnTo>
                <a:lnTo>
                  <a:pt x="183172" y="160274"/>
                </a:lnTo>
                <a:lnTo>
                  <a:pt x="129666" y="167894"/>
                </a:lnTo>
                <a:lnTo>
                  <a:pt x="84378" y="175386"/>
                </a:lnTo>
                <a:lnTo>
                  <a:pt x="47332" y="181483"/>
                </a:lnTo>
                <a:lnTo>
                  <a:pt x="20586" y="186055"/>
                </a:lnTo>
                <a:lnTo>
                  <a:pt x="6172" y="188976"/>
                </a:lnTo>
                <a:lnTo>
                  <a:pt x="0" y="190500"/>
                </a:lnTo>
                <a:lnTo>
                  <a:pt x="0" y="46863"/>
                </a:lnTo>
                <a:lnTo>
                  <a:pt x="576211" y="0"/>
                </a:lnTo>
                <a:lnTo>
                  <a:pt x="1152537" y="46863"/>
                </a:lnTo>
                <a:lnTo>
                  <a:pt x="1152537" y="190500"/>
                </a:lnTo>
              </a:path>
            </a:pathLst>
          </a:custGeom>
          <a:solidFill>
            <a:srgbClr val="D9D9D9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Freeform 3"/>
          <p:cNvSpPr/>
          <p:nvPr/>
        </p:nvSpPr>
        <p:spPr>
          <a:xfrm>
            <a:off x="966838" y="1582483"/>
            <a:ext cx="1249552" cy="395287"/>
          </a:xfrm>
          <a:custGeom>
            <a:avLst/>
            <a:gdLst>
              <a:gd name="connsiteX0" fmla="*/ 0 w 1249552"/>
              <a:gd name="connsiteY0" fmla="*/ 395287 h 395287"/>
              <a:gd name="connsiteX1" fmla="*/ 1249552 w 1249552"/>
              <a:gd name="connsiteY1" fmla="*/ 395287 h 395287"/>
              <a:gd name="connsiteX2" fmla="*/ 1249552 w 1249552"/>
              <a:gd name="connsiteY2" fmla="*/ 0 h 395287"/>
              <a:gd name="connsiteX3" fmla="*/ 0 w 1249552"/>
              <a:gd name="connsiteY3" fmla="*/ 0 h 395287"/>
              <a:gd name="connsiteX4" fmla="*/ 0 w 1249552"/>
              <a:gd name="connsiteY4" fmla="*/ 395287 h 395287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249552" h="395287">
                <a:moveTo>
                  <a:pt x="0" y="395287"/>
                </a:moveTo>
                <a:lnTo>
                  <a:pt x="1249552" y="395287"/>
                </a:lnTo>
                <a:lnTo>
                  <a:pt x="1249552" y="0"/>
                </a:lnTo>
                <a:lnTo>
                  <a:pt x="0" y="0"/>
                </a:lnTo>
                <a:lnTo>
                  <a:pt x="0" y="395287"/>
                </a:lnTo>
              </a:path>
            </a:pathLst>
          </a:custGeom>
          <a:solidFill>
            <a:srgbClr val="246E30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Freeform 3"/>
          <p:cNvSpPr/>
          <p:nvPr/>
        </p:nvSpPr>
        <p:spPr>
          <a:xfrm>
            <a:off x="1063866" y="2883661"/>
            <a:ext cx="1152537" cy="192151"/>
          </a:xfrm>
          <a:custGeom>
            <a:avLst/>
            <a:gdLst>
              <a:gd name="connsiteX0" fmla="*/ 1152537 w 1152537"/>
              <a:gd name="connsiteY0" fmla="*/ 192151 h 192151"/>
              <a:gd name="connsiteX1" fmla="*/ 1148473 w 1152537"/>
              <a:gd name="connsiteY1" fmla="*/ 190627 h 192151"/>
              <a:gd name="connsiteX2" fmla="*/ 1131963 w 1152537"/>
              <a:gd name="connsiteY2" fmla="*/ 187579 h 192151"/>
              <a:gd name="connsiteX3" fmla="*/ 1105166 w 1152537"/>
              <a:gd name="connsiteY3" fmla="*/ 183007 h 192151"/>
              <a:gd name="connsiteX4" fmla="*/ 1068209 w 1152537"/>
              <a:gd name="connsiteY4" fmla="*/ 176911 h 192151"/>
              <a:gd name="connsiteX5" fmla="*/ 1020838 w 1152537"/>
              <a:gd name="connsiteY5" fmla="*/ 169291 h 192151"/>
              <a:gd name="connsiteX6" fmla="*/ 965212 w 1152537"/>
              <a:gd name="connsiteY6" fmla="*/ 161670 h 192151"/>
              <a:gd name="connsiteX7" fmla="*/ 901458 w 1152537"/>
              <a:gd name="connsiteY7" fmla="*/ 155575 h 192151"/>
              <a:gd name="connsiteX8" fmla="*/ 829449 w 1152537"/>
              <a:gd name="connsiteY8" fmla="*/ 149479 h 192151"/>
              <a:gd name="connsiteX9" fmla="*/ 751217 w 1152537"/>
              <a:gd name="connsiteY9" fmla="*/ 144907 h 192151"/>
              <a:gd name="connsiteX10" fmla="*/ 664730 w 1152537"/>
              <a:gd name="connsiteY10" fmla="*/ 140335 h 192151"/>
              <a:gd name="connsiteX11" fmla="*/ 572147 w 1152537"/>
              <a:gd name="connsiteY11" fmla="*/ 140335 h 192151"/>
              <a:gd name="connsiteX12" fmla="*/ 479564 w 1152537"/>
              <a:gd name="connsiteY12" fmla="*/ 140335 h 192151"/>
              <a:gd name="connsiteX13" fmla="*/ 395109 w 1152537"/>
              <a:gd name="connsiteY13" fmla="*/ 144907 h 192151"/>
              <a:gd name="connsiteX14" fmla="*/ 317004 w 1152537"/>
              <a:gd name="connsiteY14" fmla="*/ 149479 h 192151"/>
              <a:gd name="connsiteX15" fmla="*/ 244868 w 1152537"/>
              <a:gd name="connsiteY15" fmla="*/ 155575 h 192151"/>
              <a:gd name="connsiteX16" fmla="*/ 183172 w 1152537"/>
              <a:gd name="connsiteY16" fmla="*/ 161670 h 192151"/>
              <a:gd name="connsiteX17" fmla="*/ 129666 w 1152537"/>
              <a:gd name="connsiteY17" fmla="*/ 169291 h 192151"/>
              <a:gd name="connsiteX18" fmla="*/ 84378 w 1152537"/>
              <a:gd name="connsiteY18" fmla="*/ 176911 h 192151"/>
              <a:gd name="connsiteX19" fmla="*/ 47332 w 1152537"/>
              <a:gd name="connsiteY19" fmla="*/ 183007 h 192151"/>
              <a:gd name="connsiteX20" fmla="*/ 20586 w 1152537"/>
              <a:gd name="connsiteY20" fmla="*/ 187579 h 192151"/>
              <a:gd name="connsiteX21" fmla="*/ 6172 w 1152537"/>
              <a:gd name="connsiteY21" fmla="*/ 190627 h 192151"/>
              <a:gd name="connsiteX22" fmla="*/ 0 w 1152537"/>
              <a:gd name="connsiteY22" fmla="*/ 192151 h 192151"/>
              <a:gd name="connsiteX23" fmla="*/ 0 w 1152537"/>
              <a:gd name="connsiteY23" fmla="*/ 47370 h 192151"/>
              <a:gd name="connsiteX24" fmla="*/ 576211 w 1152537"/>
              <a:gd name="connsiteY24" fmla="*/ 0 h 192151"/>
              <a:gd name="connsiteX25" fmla="*/ 1152537 w 1152537"/>
              <a:gd name="connsiteY25" fmla="*/ 47370 h 192151"/>
              <a:gd name="connsiteX26" fmla="*/ 1152537 w 1152537"/>
              <a:gd name="connsiteY26" fmla="*/ 192151 h 192151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  <a:cxn ang="11">
                <a:pos x="connsiteX11" y="connsiteY11"/>
              </a:cxn>
              <a:cxn ang="12">
                <a:pos x="connsiteX12" y="connsiteY12"/>
              </a:cxn>
              <a:cxn ang="13">
                <a:pos x="connsiteX13" y="connsiteY13"/>
              </a:cxn>
              <a:cxn ang="14">
                <a:pos x="connsiteX14" y="connsiteY14"/>
              </a:cxn>
              <a:cxn ang="15">
                <a:pos x="connsiteX15" y="connsiteY15"/>
              </a:cxn>
              <a:cxn ang="16">
                <a:pos x="connsiteX16" y="connsiteY16"/>
              </a:cxn>
              <a:cxn ang="17">
                <a:pos x="connsiteX17" y="connsiteY17"/>
              </a:cxn>
              <a:cxn ang="18">
                <a:pos x="connsiteX18" y="connsiteY18"/>
              </a:cxn>
              <a:cxn ang="19">
                <a:pos x="connsiteX19" y="connsiteY19"/>
              </a:cxn>
              <a:cxn ang="20">
                <a:pos x="connsiteX20" y="connsiteY20"/>
              </a:cxn>
              <a:cxn ang="21">
                <a:pos x="connsiteX21" y="connsiteY21"/>
              </a:cxn>
              <a:cxn ang="22">
                <a:pos x="connsiteX22" y="connsiteY22"/>
              </a:cxn>
              <a:cxn ang="23">
                <a:pos x="connsiteX23" y="connsiteY23"/>
              </a:cxn>
              <a:cxn ang="24">
                <a:pos x="connsiteX24" y="connsiteY24"/>
              </a:cxn>
              <a:cxn ang="25">
                <a:pos x="connsiteX25" y="connsiteY25"/>
              </a:cxn>
              <a:cxn ang="26">
                <a:pos x="connsiteX26" y="connsiteY26"/>
              </a:cxn>
            </a:cxnLst>
            <a:rect l="l" t="t" r="r" b="b"/>
            <a:pathLst>
              <a:path w="1152537" h="192151">
                <a:moveTo>
                  <a:pt x="1152537" y="192151"/>
                </a:moveTo>
                <a:lnTo>
                  <a:pt x="1148473" y="190627"/>
                </a:lnTo>
                <a:lnTo>
                  <a:pt x="1131963" y="187579"/>
                </a:lnTo>
                <a:lnTo>
                  <a:pt x="1105166" y="183007"/>
                </a:lnTo>
                <a:lnTo>
                  <a:pt x="1068209" y="176911"/>
                </a:lnTo>
                <a:lnTo>
                  <a:pt x="1020838" y="169291"/>
                </a:lnTo>
                <a:lnTo>
                  <a:pt x="965212" y="161670"/>
                </a:lnTo>
                <a:lnTo>
                  <a:pt x="901458" y="155575"/>
                </a:lnTo>
                <a:lnTo>
                  <a:pt x="829449" y="149479"/>
                </a:lnTo>
                <a:lnTo>
                  <a:pt x="751217" y="144907"/>
                </a:lnTo>
                <a:lnTo>
                  <a:pt x="664730" y="140335"/>
                </a:lnTo>
                <a:lnTo>
                  <a:pt x="572147" y="140335"/>
                </a:lnTo>
                <a:lnTo>
                  <a:pt x="479564" y="140335"/>
                </a:lnTo>
                <a:lnTo>
                  <a:pt x="395109" y="144907"/>
                </a:lnTo>
                <a:lnTo>
                  <a:pt x="317004" y="149479"/>
                </a:lnTo>
                <a:lnTo>
                  <a:pt x="244868" y="155575"/>
                </a:lnTo>
                <a:lnTo>
                  <a:pt x="183172" y="161670"/>
                </a:lnTo>
                <a:lnTo>
                  <a:pt x="129666" y="169291"/>
                </a:lnTo>
                <a:lnTo>
                  <a:pt x="84378" y="176911"/>
                </a:lnTo>
                <a:lnTo>
                  <a:pt x="47332" y="183007"/>
                </a:lnTo>
                <a:lnTo>
                  <a:pt x="20586" y="187579"/>
                </a:lnTo>
                <a:lnTo>
                  <a:pt x="6172" y="190627"/>
                </a:lnTo>
                <a:lnTo>
                  <a:pt x="0" y="192151"/>
                </a:lnTo>
                <a:lnTo>
                  <a:pt x="0" y="47370"/>
                </a:lnTo>
                <a:lnTo>
                  <a:pt x="576211" y="0"/>
                </a:lnTo>
                <a:lnTo>
                  <a:pt x="1152537" y="47370"/>
                </a:lnTo>
                <a:lnTo>
                  <a:pt x="1152537" y="192151"/>
                </a:lnTo>
              </a:path>
            </a:pathLst>
          </a:custGeom>
          <a:solidFill>
            <a:srgbClr val="D9D9D9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Freeform 3"/>
          <p:cNvSpPr/>
          <p:nvPr/>
        </p:nvSpPr>
        <p:spPr>
          <a:xfrm>
            <a:off x="1063866" y="3677411"/>
            <a:ext cx="1152537" cy="190500"/>
          </a:xfrm>
          <a:custGeom>
            <a:avLst/>
            <a:gdLst>
              <a:gd name="connsiteX0" fmla="*/ 1152537 w 1152537"/>
              <a:gd name="connsiteY0" fmla="*/ 190500 h 190500"/>
              <a:gd name="connsiteX1" fmla="*/ 1148473 w 1152537"/>
              <a:gd name="connsiteY1" fmla="*/ 188976 h 190500"/>
              <a:gd name="connsiteX2" fmla="*/ 1131963 w 1152537"/>
              <a:gd name="connsiteY2" fmla="*/ 185928 h 190500"/>
              <a:gd name="connsiteX3" fmla="*/ 1105166 w 1152537"/>
              <a:gd name="connsiteY3" fmla="*/ 181355 h 190500"/>
              <a:gd name="connsiteX4" fmla="*/ 1068209 w 1152537"/>
              <a:gd name="connsiteY4" fmla="*/ 175386 h 190500"/>
              <a:gd name="connsiteX5" fmla="*/ 1020838 w 1152537"/>
              <a:gd name="connsiteY5" fmla="*/ 167766 h 190500"/>
              <a:gd name="connsiteX6" fmla="*/ 965212 w 1152537"/>
              <a:gd name="connsiteY6" fmla="*/ 160273 h 190500"/>
              <a:gd name="connsiteX7" fmla="*/ 901458 w 1152537"/>
              <a:gd name="connsiteY7" fmla="*/ 154178 h 190500"/>
              <a:gd name="connsiteX8" fmla="*/ 829449 w 1152537"/>
              <a:gd name="connsiteY8" fmla="*/ 148209 h 190500"/>
              <a:gd name="connsiteX9" fmla="*/ 751217 w 1152537"/>
              <a:gd name="connsiteY9" fmla="*/ 143636 h 190500"/>
              <a:gd name="connsiteX10" fmla="*/ 664730 w 1152537"/>
              <a:gd name="connsiteY10" fmla="*/ 139065 h 190500"/>
              <a:gd name="connsiteX11" fmla="*/ 572147 w 1152537"/>
              <a:gd name="connsiteY11" fmla="*/ 139065 h 190500"/>
              <a:gd name="connsiteX12" fmla="*/ 479564 w 1152537"/>
              <a:gd name="connsiteY12" fmla="*/ 139065 h 190500"/>
              <a:gd name="connsiteX13" fmla="*/ 395109 w 1152537"/>
              <a:gd name="connsiteY13" fmla="*/ 143636 h 190500"/>
              <a:gd name="connsiteX14" fmla="*/ 317004 w 1152537"/>
              <a:gd name="connsiteY14" fmla="*/ 148209 h 190500"/>
              <a:gd name="connsiteX15" fmla="*/ 244868 w 1152537"/>
              <a:gd name="connsiteY15" fmla="*/ 154178 h 190500"/>
              <a:gd name="connsiteX16" fmla="*/ 183172 w 1152537"/>
              <a:gd name="connsiteY16" fmla="*/ 160273 h 190500"/>
              <a:gd name="connsiteX17" fmla="*/ 129666 w 1152537"/>
              <a:gd name="connsiteY17" fmla="*/ 167766 h 190500"/>
              <a:gd name="connsiteX18" fmla="*/ 84378 w 1152537"/>
              <a:gd name="connsiteY18" fmla="*/ 175386 h 190500"/>
              <a:gd name="connsiteX19" fmla="*/ 47332 w 1152537"/>
              <a:gd name="connsiteY19" fmla="*/ 181355 h 190500"/>
              <a:gd name="connsiteX20" fmla="*/ 20586 w 1152537"/>
              <a:gd name="connsiteY20" fmla="*/ 185928 h 190500"/>
              <a:gd name="connsiteX21" fmla="*/ 6172 w 1152537"/>
              <a:gd name="connsiteY21" fmla="*/ 188976 h 190500"/>
              <a:gd name="connsiteX22" fmla="*/ 0 w 1152537"/>
              <a:gd name="connsiteY22" fmla="*/ 190500 h 190500"/>
              <a:gd name="connsiteX23" fmla="*/ 0 w 1152537"/>
              <a:gd name="connsiteY23" fmla="*/ 46863 h 190500"/>
              <a:gd name="connsiteX24" fmla="*/ 576211 w 1152537"/>
              <a:gd name="connsiteY24" fmla="*/ 0 h 190500"/>
              <a:gd name="connsiteX25" fmla="*/ 1152537 w 1152537"/>
              <a:gd name="connsiteY25" fmla="*/ 46863 h 190500"/>
              <a:gd name="connsiteX26" fmla="*/ 1152537 w 1152537"/>
              <a:gd name="connsiteY26" fmla="*/ 190500 h 1905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  <a:cxn ang="11">
                <a:pos x="connsiteX11" y="connsiteY11"/>
              </a:cxn>
              <a:cxn ang="12">
                <a:pos x="connsiteX12" y="connsiteY12"/>
              </a:cxn>
              <a:cxn ang="13">
                <a:pos x="connsiteX13" y="connsiteY13"/>
              </a:cxn>
              <a:cxn ang="14">
                <a:pos x="connsiteX14" y="connsiteY14"/>
              </a:cxn>
              <a:cxn ang="15">
                <a:pos x="connsiteX15" y="connsiteY15"/>
              </a:cxn>
              <a:cxn ang="16">
                <a:pos x="connsiteX16" y="connsiteY16"/>
              </a:cxn>
              <a:cxn ang="17">
                <a:pos x="connsiteX17" y="connsiteY17"/>
              </a:cxn>
              <a:cxn ang="18">
                <a:pos x="connsiteX18" y="connsiteY18"/>
              </a:cxn>
              <a:cxn ang="19">
                <a:pos x="connsiteX19" y="connsiteY19"/>
              </a:cxn>
              <a:cxn ang="20">
                <a:pos x="connsiteX20" y="connsiteY20"/>
              </a:cxn>
              <a:cxn ang="21">
                <a:pos x="connsiteX21" y="connsiteY21"/>
              </a:cxn>
              <a:cxn ang="22">
                <a:pos x="connsiteX22" y="connsiteY22"/>
              </a:cxn>
              <a:cxn ang="23">
                <a:pos x="connsiteX23" y="connsiteY23"/>
              </a:cxn>
              <a:cxn ang="24">
                <a:pos x="connsiteX24" y="connsiteY24"/>
              </a:cxn>
              <a:cxn ang="25">
                <a:pos x="connsiteX25" y="connsiteY25"/>
              </a:cxn>
              <a:cxn ang="26">
                <a:pos x="connsiteX26" y="connsiteY26"/>
              </a:cxn>
            </a:cxnLst>
            <a:rect l="l" t="t" r="r" b="b"/>
            <a:pathLst>
              <a:path w="1152537" h="190500">
                <a:moveTo>
                  <a:pt x="1152537" y="190500"/>
                </a:moveTo>
                <a:lnTo>
                  <a:pt x="1148473" y="188976"/>
                </a:lnTo>
                <a:lnTo>
                  <a:pt x="1131963" y="185928"/>
                </a:lnTo>
                <a:lnTo>
                  <a:pt x="1105166" y="181355"/>
                </a:lnTo>
                <a:lnTo>
                  <a:pt x="1068209" y="175386"/>
                </a:lnTo>
                <a:lnTo>
                  <a:pt x="1020838" y="167766"/>
                </a:lnTo>
                <a:lnTo>
                  <a:pt x="965212" y="160273"/>
                </a:lnTo>
                <a:lnTo>
                  <a:pt x="901458" y="154178"/>
                </a:lnTo>
                <a:lnTo>
                  <a:pt x="829449" y="148209"/>
                </a:lnTo>
                <a:lnTo>
                  <a:pt x="751217" y="143636"/>
                </a:lnTo>
                <a:lnTo>
                  <a:pt x="664730" y="139065"/>
                </a:lnTo>
                <a:lnTo>
                  <a:pt x="572147" y="139065"/>
                </a:lnTo>
                <a:lnTo>
                  <a:pt x="479564" y="139065"/>
                </a:lnTo>
                <a:lnTo>
                  <a:pt x="395109" y="143636"/>
                </a:lnTo>
                <a:lnTo>
                  <a:pt x="317004" y="148209"/>
                </a:lnTo>
                <a:lnTo>
                  <a:pt x="244868" y="154178"/>
                </a:lnTo>
                <a:lnTo>
                  <a:pt x="183172" y="160273"/>
                </a:lnTo>
                <a:lnTo>
                  <a:pt x="129666" y="167766"/>
                </a:lnTo>
                <a:lnTo>
                  <a:pt x="84378" y="175386"/>
                </a:lnTo>
                <a:lnTo>
                  <a:pt x="47332" y="181355"/>
                </a:lnTo>
                <a:lnTo>
                  <a:pt x="20586" y="185928"/>
                </a:lnTo>
                <a:lnTo>
                  <a:pt x="6172" y="188976"/>
                </a:lnTo>
                <a:lnTo>
                  <a:pt x="0" y="190500"/>
                </a:lnTo>
                <a:lnTo>
                  <a:pt x="0" y="46863"/>
                </a:lnTo>
                <a:lnTo>
                  <a:pt x="576211" y="0"/>
                </a:lnTo>
                <a:lnTo>
                  <a:pt x="1152537" y="46863"/>
                </a:lnTo>
                <a:lnTo>
                  <a:pt x="1152537" y="190500"/>
                </a:lnTo>
              </a:path>
            </a:pathLst>
          </a:custGeom>
          <a:solidFill>
            <a:srgbClr val="D9D9D9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342900"/>
            <a:ext cx="660400" cy="469900"/>
          </a:xfrm>
          <a:prstGeom prst="rect">
            <a:avLst/>
          </a:prstGeom>
          <a:noFill/>
        </p:spPr>
      </p:pic>
      <p:pic>
        <p:nvPicPr>
          <p:cNvPr id="19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14400" y="1536700"/>
            <a:ext cx="1358900" cy="596900"/>
          </a:xfrm>
          <a:prstGeom prst="rect">
            <a:avLst/>
          </a:prstGeom>
          <a:noFill/>
        </p:spPr>
      </p:pic>
      <p:pic>
        <p:nvPicPr>
          <p:cNvPr id="20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114800" y="2112508"/>
            <a:ext cx="2895600" cy="1003300"/>
          </a:xfrm>
          <a:prstGeom prst="rect">
            <a:avLst/>
          </a:prstGeom>
          <a:noFill/>
        </p:spPr>
      </p:pic>
      <p:pic>
        <p:nvPicPr>
          <p:cNvPr id="21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641917" y="3427634"/>
            <a:ext cx="6324600" cy="1125315"/>
          </a:xfrm>
          <a:prstGeom prst="rect">
            <a:avLst/>
          </a:prstGeom>
          <a:noFill/>
        </p:spPr>
      </p:pic>
      <p:pic>
        <p:nvPicPr>
          <p:cNvPr id="22" name="Picture 3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4648200"/>
            <a:ext cx="2997200" cy="469900"/>
          </a:xfrm>
          <a:prstGeom prst="rect">
            <a:avLst/>
          </a:prstGeom>
          <a:noFill/>
        </p:spPr>
      </p:pic>
      <p:sp>
        <p:nvSpPr>
          <p:cNvPr id="23" name="TextBox 1"/>
          <p:cNvSpPr txBox="1"/>
          <p:nvPr/>
        </p:nvSpPr>
        <p:spPr>
          <a:xfrm>
            <a:off x="1346200" y="63500"/>
            <a:ext cx="6141105" cy="1623521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7800"/>
              </a:lnSpc>
              <a:tabLst>
                <a:tab pos="1104900" algn="l"/>
              </a:tabLst>
            </a:pPr>
            <a:r>
              <a:rPr lang="en-US" altLang="zh-CN" sz="6002" dirty="0" smtClean="0">
                <a:solidFill>
                  <a:srgbClr val="FFFFFF"/>
                </a:solidFill>
                <a:latin typeface="微软雅黑" pitchFamily="18" charset="0"/>
                <a:cs typeface="微软雅黑" pitchFamily="18" charset="0"/>
              </a:rPr>
              <a:t>2</a:t>
            </a:r>
            <a:r>
              <a:rPr lang="en-US" altLang="zh-CN" sz="279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795" b="1" dirty="0" smtClean="0">
                <a:solidFill>
                  <a:srgbClr val="FFFFFF"/>
                </a:solidFill>
                <a:latin typeface="微软雅黑" pitchFamily="18" charset="0"/>
                <a:cs typeface="微软雅黑" pitchFamily="18" charset="0"/>
              </a:rPr>
              <a:t>主要任务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2500"/>
              </a:lnSpc>
              <a:tabLst>
                <a:tab pos="1104900" algn="l"/>
              </a:tabLst>
            </a:pPr>
            <a:r>
              <a:rPr lang="en-US" altLang="zh-CN" dirty="0" smtClean="0"/>
              <a:t>	</a:t>
            </a:r>
            <a:r>
              <a:rPr lang="en-US" altLang="zh-CN" sz="1596" dirty="0" smtClean="0">
                <a:solidFill>
                  <a:srgbClr val="E46C0A"/>
                </a:solidFill>
                <a:latin typeface="Wingdings" pitchFamily="18" charset="0"/>
                <a:cs typeface="Wingdings" pitchFamily="18" charset="0"/>
              </a:rPr>
              <a:t></a:t>
            </a:r>
            <a:r>
              <a:rPr lang="en-US" altLang="zh-CN" sz="1596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1596" b="1" dirty="0" smtClean="0">
                <a:solidFill>
                  <a:srgbClr val="000000"/>
                </a:solidFill>
                <a:latin typeface="微软雅黑" pitchFamily="18" charset="0"/>
                <a:cs typeface="微软雅黑" pitchFamily="18" charset="0"/>
              </a:rPr>
              <a:t>“</a:t>
            </a:r>
            <a:r>
              <a:rPr lang="en-US" altLang="zh-CN" sz="1596" b="1" dirty="0" err="1" smtClean="0">
                <a:solidFill>
                  <a:srgbClr val="000000"/>
                </a:solidFill>
                <a:latin typeface="微软雅黑" pitchFamily="18" charset="0"/>
                <a:cs typeface="微软雅黑" pitchFamily="18" charset="0"/>
              </a:rPr>
              <a:t>晒课”内容</a:t>
            </a:r>
            <a:r>
              <a:rPr lang="en-US" altLang="zh-CN" sz="1596" dirty="0" err="1" smtClean="0">
                <a:solidFill>
                  <a:srgbClr val="000000"/>
                </a:solidFill>
                <a:latin typeface="微软雅黑" pitchFamily="18" charset="0"/>
                <a:cs typeface="微软雅黑" pitchFamily="18" charset="0"/>
              </a:rPr>
              <a:t>覆盖</a:t>
            </a:r>
            <a:r>
              <a:rPr lang="en-US" altLang="zh-CN" sz="1596" b="1" dirty="0" err="1" smtClean="0">
                <a:solidFill>
                  <a:srgbClr val="E46C0A"/>
                </a:solidFill>
                <a:latin typeface="微软雅黑" pitchFamily="18" charset="0"/>
                <a:cs typeface="微软雅黑" pitchFamily="18" charset="0"/>
              </a:rPr>
              <a:t>上海各年级、各学科、各版本教材</a:t>
            </a:r>
            <a:endParaRPr lang="en-US" altLang="zh-CN" sz="1596" dirty="0" smtClean="0">
              <a:solidFill>
                <a:srgbClr val="000000"/>
              </a:solidFill>
              <a:latin typeface="微软雅黑" pitchFamily="18" charset="0"/>
              <a:cs typeface="微软雅黑" pitchFamily="18" charset="0"/>
            </a:endParaRPr>
          </a:p>
        </p:txBody>
      </p:sp>
      <p:sp>
        <p:nvSpPr>
          <p:cNvPr id="26" name="TextBox 1"/>
          <p:cNvSpPr txBox="1"/>
          <p:nvPr/>
        </p:nvSpPr>
        <p:spPr>
          <a:xfrm>
            <a:off x="1498600" y="1687021"/>
            <a:ext cx="304800" cy="276999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>
              <a:lnSpc>
                <a:spcPts val="1800"/>
              </a:lnSpc>
              <a:tabLst/>
            </a:pPr>
            <a:r>
              <a:rPr lang="en-US" altLang="zh-CN" sz="1800" b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③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/>
          <p:nvPr/>
        </p:nvSpPr>
        <p:spPr>
          <a:xfrm>
            <a:off x="0" y="0"/>
            <a:ext cx="9144000" cy="5143500"/>
          </a:xfrm>
          <a:custGeom>
            <a:avLst/>
            <a:gdLst>
              <a:gd name="connsiteX0" fmla="*/ 0 w 9144000"/>
              <a:gd name="connsiteY0" fmla="*/ 5143500 h 5143500"/>
              <a:gd name="connsiteX1" fmla="*/ 9144000 w 9144000"/>
              <a:gd name="connsiteY1" fmla="*/ 5143500 h 5143500"/>
              <a:gd name="connsiteX2" fmla="*/ 9144000 w 9144000"/>
              <a:gd name="connsiteY2" fmla="*/ 0 h 5143500"/>
              <a:gd name="connsiteX3" fmla="*/ 0 w 9144000"/>
              <a:gd name="connsiteY3" fmla="*/ 0 h 5143500"/>
              <a:gd name="connsiteX4" fmla="*/ 0 w 9144000"/>
              <a:gd name="connsiteY4" fmla="*/ 5143500 h 51435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9144000" h="5143500">
                <a:moveTo>
                  <a:pt x="0" y="5143500"/>
                </a:moveTo>
                <a:lnTo>
                  <a:pt x="9144000" y="5143500"/>
                </a:lnTo>
                <a:lnTo>
                  <a:pt x="9144000" y="0"/>
                </a:lnTo>
                <a:lnTo>
                  <a:pt x="0" y="0"/>
                </a:lnTo>
                <a:lnTo>
                  <a:pt x="0" y="5143500"/>
                </a:ln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Freeform 3"/>
          <p:cNvSpPr/>
          <p:nvPr/>
        </p:nvSpPr>
        <p:spPr>
          <a:xfrm>
            <a:off x="0" y="50"/>
            <a:ext cx="9144000" cy="899998"/>
          </a:xfrm>
          <a:custGeom>
            <a:avLst/>
            <a:gdLst>
              <a:gd name="connsiteX0" fmla="*/ 0 w 9144000"/>
              <a:gd name="connsiteY0" fmla="*/ 899998 h 899998"/>
              <a:gd name="connsiteX1" fmla="*/ 9144000 w 9144000"/>
              <a:gd name="connsiteY1" fmla="*/ 899998 h 899998"/>
              <a:gd name="connsiteX2" fmla="*/ 9144000 w 9144000"/>
              <a:gd name="connsiteY2" fmla="*/ 0 h 899998"/>
              <a:gd name="connsiteX3" fmla="*/ 0 w 9144000"/>
              <a:gd name="connsiteY3" fmla="*/ 0 h 899998"/>
              <a:gd name="connsiteX4" fmla="*/ 0 w 9144000"/>
              <a:gd name="connsiteY4" fmla="*/ 899998 h 899998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9144000" h="899998">
                <a:moveTo>
                  <a:pt x="0" y="899998"/>
                </a:moveTo>
                <a:lnTo>
                  <a:pt x="9144000" y="899998"/>
                </a:lnTo>
                <a:lnTo>
                  <a:pt x="9144000" y="0"/>
                </a:lnTo>
                <a:lnTo>
                  <a:pt x="0" y="0"/>
                </a:lnTo>
                <a:lnTo>
                  <a:pt x="0" y="899998"/>
                </a:lnTo>
              </a:path>
            </a:pathLst>
          </a:custGeom>
          <a:solidFill>
            <a:srgbClr val="246E30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Freeform 3"/>
          <p:cNvSpPr/>
          <p:nvPr/>
        </p:nvSpPr>
        <p:spPr>
          <a:xfrm>
            <a:off x="-6350" y="823722"/>
            <a:ext cx="3829177" cy="22225"/>
          </a:xfrm>
          <a:custGeom>
            <a:avLst/>
            <a:gdLst>
              <a:gd name="connsiteX0" fmla="*/ 6350 w 3829177"/>
              <a:gd name="connsiteY0" fmla="*/ 6350 h 22225"/>
              <a:gd name="connsiteX1" fmla="*/ 3822827 w 3829177"/>
              <a:gd name="connsiteY1" fmla="*/ 6350 h 22225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</a:cxnLst>
            <a:rect l="l" t="t" r="r" b="b"/>
            <a:pathLst>
              <a:path w="3829177" h="22225">
                <a:moveTo>
                  <a:pt x="6350" y="6350"/>
                </a:moveTo>
                <a:lnTo>
                  <a:pt x="3822827" y="6350"/>
                </a:lnTo>
              </a:path>
            </a:pathLst>
          </a:custGeom>
          <a:ln w="12700">
            <a:solidFill>
              <a:srgbClr val="FFFFFF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Freeform 3"/>
          <p:cNvSpPr/>
          <p:nvPr/>
        </p:nvSpPr>
        <p:spPr>
          <a:xfrm>
            <a:off x="-6350" y="71247"/>
            <a:ext cx="3829177" cy="22225"/>
          </a:xfrm>
          <a:custGeom>
            <a:avLst/>
            <a:gdLst>
              <a:gd name="connsiteX0" fmla="*/ 6350 w 3829177"/>
              <a:gd name="connsiteY0" fmla="*/ 6350 h 22225"/>
              <a:gd name="connsiteX1" fmla="*/ 3822827 w 3829177"/>
              <a:gd name="connsiteY1" fmla="*/ 6350 h 22225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</a:cxnLst>
            <a:rect l="l" t="t" r="r" b="b"/>
            <a:pathLst>
              <a:path w="3829177" h="22225">
                <a:moveTo>
                  <a:pt x="6350" y="6350"/>
                </a:moveTo>
                <a:lnTo>
                  <a:pt x="3822827" y="6350"/>
                </a:lnTo>
              </a:path>
            </a:pathLst>
          </a:custGeom>
          <a:ln w="12700">
            <a:solidFill>
              <a:srgbClr val="FFFFFF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Freeform 3"/>
          <p:cNvSpPr/>
          <p:nvPr/>
        </p:nvSpPr>
        <p:spPr>
          <a:xfrm>
            <a:off x="428751" y="272034"/>
            <a:ext cx="626745" cy="438658"/>
          </a:xfrm>
          <a:custGeom>
            <a:avLst/>
            <a:gdLst>
              <a:gd name="connsiteX0" fmla="*/ 592162 w 626745"/>
              <a:gd name="connsiteY0" fmla="*/ 0 h 438658"/>
              <a:gd name="connsiteX1" fmla="*/ 34569 w 626745"/>
              <a:gd name="connsiteY1" fmla="*/ 0 h 438658"/>
              <a:gd name="connsiteX2" fmla="*/ 0 w 626745"/>
              <a:gd name="connsiteY2" fmla="*/ 31495 h 438658"/>
              <a:gd name="connsiteX3" fmla="*/ 0 w 626745"/>
              <a:gd name="connsiteY3" fmla="*/ 49149 h 438658"/>
              <a:gd name="connsiteX4" fmla="*/ 538137 w 626745"/>
              <a:gd name="connsiteY4" fmla="*/ 49149 h 438658"/>
              <a:gd name="connsiteX5" fmla="*/ 572706 w 626745"/>
              <a:gd name="connsiteY5" fmla="*/ 82677 h 438658"/>
              <a:gd name="connsiteX6" fmla="*/ 572706 w 626745"/>
              <a:gd name="connsiteY6" fmla="*/ 438657 h 438658"/>
              <a:gd name="connsiteX7" fmla="*/ 592162 w 626745"/>
              <a:gd name="connsiteY7" fmla="*/ 438657 h 438658"/>
              <a:gd name="connsiteX8" fmla="*/ 626745 w 626745"/>
              <a:gd name="connsiteY8" fmla="*/ 407161 h 438658"/>
              <a:gd name="connsiteX9" fmla="*/ 626745 w 626745"/>
              <a:gd name="connsiteY9" fmla="*/ 31495 h 438658"/>
              <a:gd name="connsiteX10" fmla="*/ 592162 w 626745"/>
              <a:gd name="connsiteY10" fmla="*/ 0 h 438658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</a:cxnLst>
            <a:rect l="l" t="t" r="r" b="b"/>
            <a:pathLst>
              <a:path w="626745" h="438658">
                <a:moveTo>
                  <a:pt x="592162" y="0"/>
                </a:moveTo>
                <a:cubicBezTo>
                  <a:pt x="34569" y="0"/>
                  <a:pt x="34569" y="0"/>
                  <a:pt x="34569" y="0"/>
                </a:cubicBezTo>
                <a:cubicBezTo>
                  <a:pt x="15125" y="0"/>
                  <a:pt x="0" y="13843"/>
                  <a:pt x="0" y="31495"/>
                </a:cubicBezTo>
                <a:cubicBezTo>
                  <a:pt x="0" y="49149"/>
                  <a:pt x="0" y="49149"/>
                  <a:pt x="0" y="49149"/>
                </a:cubicBezTo>
                <a:cubicBezTo>
                  <a:pt x="538137" y="49149"/>
                  <a:pt x="538137" y="49149"/>
                  <a:pt x="538137" y="49149"/>
                </a:cubicBezTo>
                <a:cubicBezTo>
                  <a:pt x="557580" y="49149"/>
                  <a:pt x="572706" y="64897"/>
                  <a:pt x="572706" y="82677"/>
                </a:cubicBezTo>
                <a:cubicBezTo>
                  <a:pt x="572706" y="438657"/>
                  <a:pt x="572706" y="438657"/>
                  <a:pt x="572706" y="438657"/>
                </a:cubicBezTo>
                <a:cubicBezTo>
                  <a:pt x="592162" y="438657"/>
                  <a:pt x="592162" y="438657"/>
                  <a:pt x="592162" y="438657"/>
                </a:cubicBezTo>
                <a:cubicBezTo>
                  <a:pt x="611619" y="438657"/>
                  <a:pt x="626745" y="424814"/>
                  <a:pt x="626745" y="407161"/>
                </a:cubicBezTo>
                <a:cubicBezTo>
                  <a:pt x="626745" y="31495"/>
                  <a:pt x="626745" y="31495"/>
                  <a:pt x="626745" y="31495"/>
                </a:cubicBezTo>
                <a:cubicBezTo>
                  <a:pt x="626745" y="13843"/>
                  <a:pt x="611619" y="0"/>
                  <a:pt x="592162" y="0"/>
                </a:cubicBez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Freeform 3"/>
          <p:cNvSpPr/>
          <p:nvPr/>
        </p:nvSpPr>
        <p:spPr>
          <a:xfrm>
            <a:off x="526643" y="195453"/>
            <a:ext cx="626745" cy="436118"/>
          </a:xfrm>
          <a:custGeom>
            <a:avLst/>
            <a:gdLst>
              <a:gd name="connsiteX0" fmla="*/ 592175 w 626745"/>
              <a:gd name="connsiteY0" fmla="*/ 0 h 436118"/>
              <a:gd name="connsiteX1" fmla="*/ 34582 w 626745"/>
              <a:gd name="connsiteY1" fmla="*/ 0 h 436118"/>
              <a:gd name="connsiteX2" fmla="*/ 0 w 626745"/>
              <a:gd name="connsiteY2" fmla="*/ 31496 h 436118"/>
              <a:gd name="connsiteX3" fmla="*/ 0 w 626745"/>
              <a:gd name="connsiteY3" fmla="*/ 49148 h 436118"/>
              <a:gd name="connsiteX4" fmla="*/ 538137 w 626745"/>
              <a:gd name="connsiteY4" fmla="*/ 49148 h 436118"/>
              <a:gd name="connsiteX5" fmla="*/ 572719 w 626745"/>
              <a:gd name="connsiteY5" fmla="*/ 80517 h 436118"/>
              <a:gd name="connsiteX6" fmla="*/ 572719 w 626745"/>
              <a:gd name="connsiteY6" fmla="*/ 436117 h 436118"/>
              <a:gd name="connsiteX7" fmla="*/ 592175 w 626745"/>
              <a:gd name="connsiteY7" fmla="*/ 436117 h 436118"/>
              <a:gd name="connsiteX8" fmla="*/ 626745 w 626745"/>
              <a:gd name="connsiteY8" fmla="*/ 404748 h 436118"/>
              <a:gd name="connsiteX9" fmla="*/ 626745 w 626745"/>
              <a:gd name="connsiteY9" fmla="*/ 31496 h 436118"/>
              <a:gd name="connsiteX10" fmla="*/ 592175 w 626745"/>
              <a:gd name="connsiteY10" fmla="*/ 0 h 436118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</a:cxnLst>
            <a:rect l="l" t="t" r="r" b="b"/>
            <a:pathLst>
              <a:path w="626745" h="436118">
                <a:moveTo>
                  <a:pt x="592175" y="0"/>
                </a:moveTo>
                <a:cubicBezTo>
                  <a:pt x="34582" y="0"/>
                  <a:pt x="34582" y="0"/>
                  <a:pt x="34582" y="0"/>
                </a:cubicBezTo>
                <a:cubicBezTo>
                  <a:pt x="15138" y="0"/>
                  <a:pt x="0" y="13842"/>
                  <a:pt x="0" y="31496"/>
                </a:cubicBezTo>
                <a:cubicBezTo>
                  <a:pt x="0" y="49148"/>
                  <a:pt x="0" y="49148"/>
                  <a:pt x="0" y="49148"/>
                </a:cubicBezTo>
                <a:cubicBezTo>
                  <a:pt x="538137" y="49148"/>
                  <a:pt x="538137" y="49148"/>
                  <a:pt x="538137" y="49148"/>
                </a:cubicBezTo>
                <a:cubicBezTo>
                  <a:pt x="557593" y="49148"/>
                  <a:pt x="572719" y="62864"/>
                  <a:pt x="572719" y="80517"/>
                </a:cubicBezTo>
                <a:cubicBezTo>
                  <a:pt x="572719" y="436117"/>
                  <a:pt x="572719" y="436117"/>
                  <a:pt x="572719" y="436117"/>
                </a:cubicBezTo>
                <a:cubicBezTo>
                  <a:pt x="592175" y="436117"/>
                  <a:pt x="592175" y="436117"/>
                  <a:pt x="592175" y="436117"/>
                </a:cubicBezTo>
                <a:cubicBezTo>
                  <a:pt x="611619" y="436117"/>
                  <a:pt x="626745" y="422402"/>
                  <a:pt x="626745" y="404748"/>
                </a:cubicBezTo>
                <a:cubicBezTo>
                  <a:pt x="626745" y="31496"/>
                  <a:pt x="626745" y="31496"/>
                  <a:pt x="626745" y="31496"/>
                </a:cubicBezTo>
                <a:cubicBezTo>
                  <a:pt x="626745" y="13842"/>
                  <a:pt x="611619" y="0"/>
                  <a:pt x="592175" y="0"/>
                </a:cubicBez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Freeform 3"/>
          <p:cNvSpPr/>
          <p:nvPr/>
        </p:nvSpPr>
        <p:spPr>
          <a:xfrm>
            <a:off x="422567" y="498220"/>
            <a:ext cx="407579" cy="234644"/>
          </a:xfrm>
          <a:custGeom>
            <a:avLst/>
            <a:gdLst>
              <a:gd name="connsiteX0" fmla="*/ 138658 w 407579"/>
              <a:gd name="connsiteY0" fmla="*/ 0 h 234644"/>
              <a:gd name="connsiteX1" fmla="*/ 8915 w 407579"/>
              <a:gd name="connsiteY1" fmla="*/ 204343 h 234644"/>
              <a:gd name="connsiteX2" fmla="*/ 8915 w 407579"/>
              <a:gd name="connsiteY2" fmla="*/ 233806 h 234644"/>
              <a:gd name="connsiteX3" fmla="*/ 400278 w 407579"/>
              <a:gd name="connsiteY3" fmla="*/ 233806 h 234644"/>
              <a:gd name="connsiteX4" fmla="*/ 400278 w 407579"/>
              <a:gd name="connsiteY4" fmla="*/ 202311 h 234644"/>
              <a:gd name="connsiteX5" fmla="*/ 311632 w 407579"/>
              <a:gd name="connsiteY5" fmla="*/ 82550 h 234644"/>
              <a:gd name="connsiteX6" fmla="*/ 238112 w 407579"/>
              <a:gd name="connsiteY6" fmla="*/ 159130 h 234644"/>
              <a:gd name="connsiteX7" fmla="*/ 222986 w 407579"/>
              <a:gd name="connsiteY7" fmla="*/ 149352 h 234644"/>
              <a:gd name="connsiteX8" fmla="*/ 248932 w 407579"/>
              <a:gd name="connsiteY8" fmla="*/ 117855 h 234644"/>
              <a:gd name="connsiteX9" fmla="*/ 160274 w 407579"/>
              <a:gd name="connsiteY9" fmla="*/ 0 h 234644"/>
              <a:gd name="connsiteX10" fmla="*/ 138658 w 407579"/>
              <a:gd name="connsiteY10" fmla="*/ 0 h 234644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</a:cxnLst>
            <a:rect l="l" t="t" r="r" b="b"/>
            <a:pathLst>
              <a:path w="407579" h="234644">
                <a:moveTo>
                  <a:pt x="138658" y="0"/>
                </a:moveTo>
                <a:cubicBezTo>
                  <a:pt x="8915" y="204343"/>
                  <a:pt x="8915" y="204343"/>
                  <a:pt x="8915" y="204343"/>
                </a:cubicBezTo>
                <a:cubicBezTo>
                  <a:pt x="8915" y="204343"/>
                  <a:pt x="-14858" y="233806"/>
                  <a:pt x="8915" y="233806"/>
                </a:cubicBezTo>
                <a:cubicBezTo>
                  <a:pt x="39192" y="235712"/>
                  <a:pt x="400278" y="233806"/>
                  <a:pt x="400278" y="233806"/>
                </a:cubicBezTo>
                <a:cubicBezTo>
                  <a:pt x="400278" y="233806"/>
                  <a:pt x="419747" y="227837"/>
                  <a:pt x="400278" y="202311"/>
                </a:cubicBezTo>
                <a:cubicBezTo>
                  <a:pt x="378663" y="174879"/>
                  <a:pt x="326770" y="80518"/>
                  <a:pt x="311632" y="82550"/>
                </a:cubicBezTo>
                <a:cubicBezTo>
                  <a:pt x="296494" y="82550"/>
                  <a:pt x="244602" y="153288"/>
                  <a:pt x="238112" y="159130"/>
                </a:cubicBezTo>
                <a:cubicBezTo>
                  <a:pt x="233794" y="164973"/>
                  <a:pt x="218655" y="155194"/>
                  <a:pt x="222986" y="149352"/>
                </a:cubicBezTo>
                <a:cubicBezTo>
                  <a:pt x="235953" y="135509"/>
                  <a:pt x="248932" y="117855"/>
                  <a:pt x="248932" y="117855"/>
                </a:cubicBezTo>
                <a:cubicBezTo>
                  <a:pt x="248932" y="117855"/>
                  <a:pt x="166763" y="7873"/>
                  <a:pt x="160274" y="0"/>
                </a:cubicBezTo>
                <a:cubicBezTo>
                  <a:pt x="153784" y="-9779"/>
                  <a:pt x="142976" y="-7873"/>
                  <a:pt x="138658" y="0"/>
                </a:cubicBez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Freeform 3"/>
          <p:cNvSpPr/>
          <p:nvPr/>
        </p:nvSpPr>
        <p:spPr>
          <a:xfrm>
            <a:off x="753554" y="425195"/>
            <a:ext cx="77774" cy="69088"/>
          </a:xfrm>
          <a:custGeom>
            <a:avLst/>
            <a:gdLst>
              <a:gd name="connsiteX0" fmla="*/ 0 w 77774"/>
              <a:gd name="connsiteY0" fmla="*/ 34544 h 69088"/>
              <a:gd name="connsiteX1" fmla="*/ 38887 w 77774"/>
              <a:gd name="connsiteY1" fmla="*/ 0 h 69088"/>
              <a:gd name="connsiteX2" fmla="*/ 77774 w 77774"/>
              <a:gd name="connsiteY2" fmla="*/ 34544 h 69088"/>
              <a:gd name="connsiteX3" fmla="*/ 38887 w 77774"/>
              <a:gd name="connsiteY3" fmla="*/ 69087 h 69088"/>
              <a:gd name="connsiteX4" fmla="*/ 0 w 77774"/>
              <a:gd name="connsiteY4" fmla="*/ 34544 h 69088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77774" h="69088">
                <a:moveTo>
                  <a:pt x="0" y="34544"/>
                </a:moveTo>
                <a:cubicBezTo>
                  <a:pt x="0" y="15494"/>
                  <a:pt x="17411" y="0"/>
                  <a:pt x="38887" y="0"/>
                </a:cubicBezTo>
                <a:cubicBezTo>
                  <a:pt x="60363" y="0"/>
                  <a:pt x="77774" y="15494"/>
                  <a:pt x="77774" y="34544"/>
                </a:cubicBezTo>
                <a:cubicBezTo>
                  <a:pt x="77774" y="53594"/>
                  <a:pt x="60363" y="69087"/>
                  <a:pt x="38887" y="69087"/>
                </a:cubicBezTo>
                <a:cubicBezTo>
                  <a:pt x="17411" y="69087"/>
                  <a:pt x="0" y="53594"/>
                  <a:pt x="0" y="34544"/>
                </a:cubicBez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Freeform 3"/>
          <p:cNvSpPr/>
          <p:nvPr/>
        </p:nvSpPr>
        <p:spPr>
          <a:xfrm>
            <a:off x="1063866" y="2188464"/>
            <a:ext cx="1152537" cy="190499"/>
          </a:xfrm>
          <a:custGeom>
            <a:avLst/>
            <a:gdLst>
              <a:gd name="connsiteX0" fmla="*/ 1152537 w 1152537"/>
              <a:gd name="connsiteY0" fmla="*/ 190500 h 190499"/>
              <a:gd name="connsiteX1" fmla="*/ 1148473 w 1152537"/>
              <a:gd name="connsiteY1" fmla="*/ 188975 h 190499"/>
              <a:gd name="connsiteX2" fmla="*/ 1131963 w 1152537"/>
              <a:gd name="connsiteY2" fmla="*/ 185927 h 190499"/>
              <a:gd name="connsiteX3" fmla="*/ 1105166 w 1152537"/>
              <a:gd name="connsiteY3" fmla="*/ 181482 h 190499"/>
              <a:gd name="connsiteX4" fmla="*/ 1068209 w 1152537"/>
              <a:gd name="connsiteY4" fmla="*/ 175386 h 190499"/>
              <a:gd name="connsiteX5" fmla="*/ 1020838 w 1152537"/>
              <a:gd name="connsiteY5" fmla="*/ 167766 h 190499"/>
              <a:gd name="connsiteX6" fmla="*/ 965212 w 1152537"/>
              <a:gd name="connsiteY6" fmla="*/ 160273 h 190499"/>
              <a:gd name="connsiteX7" fmla="*/ 901458 w 1152537"/>
              <a:gd name="connsiteY7" fmla="*/ 154177 h 190499"/>
              <a:gd name="connsiteX8" fmla="*/ 829449 w 1152537"/>
              <a:gd name="connsiteY8" fmla="*/ 148208 h 190499"/>
              <a:gd name="connsiteX9" fmla="*/ 751217 w 1152537"/>
              <a:gd name="connsiteY9" fmla="*/ 143636 h 190499"/>
              <a:gd name="connsiteX10" fmla="*/ 664730 w 1152537"/>
              <a:gd name="connsiteY10" fmla="*/ 139064 h 190499"/>
              <a:gd name="connsiteX11" fmla="*/ 572147 w 1152537"/>
              <a:gd name="connsiteY11" fmla="*/ 139064 h 190499"/>
              <a:gd name="connsiteX12" fmla="*/ 479564 w 1152537"/>
              <a:gd name="connsiteY12" fmla="*/ 139064 h 190499"/>
              <a:gd name="connsiteX13" fmla="*/ 395109 w 1152537"/>
              <a:gd name="connsiteY13" fmla="*/ 143636 h 190499"/>
              <a:gd name="connsiteX14" fmla="*/ 317004 w 1152537"/>
              <a:gd name="connsiteY14" fmla="*/ 148208 h 190499"/>
              <a:gd name="connsiteX15" fmla="*/ 244868 w 1152537"/>
              <a:gd name="connsiteY15" fmla="*/ 154177 h 190499"/>
              <a:gd name="connsiteX16" fmla="*/ 183172 w 1152537"/>
              <a:gd name="connsiteY16" fmla="*/ 160273 h 190499"/>
              <a:gd name="connsiteX17" fmla="*/ 129666 w 1152537"/>
              <a:gd name="connsiteY17" fmla="*/ 167766 h 190499"/>
              <a:gd name="connsiteX18" fmla="*/ 84378 w 1152537"/>
              <a:gd name="connsiteY18" fmla="*/ 175386 h 190499"/>
              <a:gd name="connsiteX19" fmla="*/ 47332 w 1152537"/>
              <a:gd name="connsiteY19" fmla="*/ 181482 h 190499"/>
              <a:gd name="connsiteX20" fmla="*/ 20586 w 1152537"/>
              <a:gd name="connsiteY20" fmla="*/ 185927 h 190499"/>
              <a:gd name="connsiteX21" fmla="*/ 6172 w 1152537"/>
              <a:gd name="connsiteY21" fmla="*/ 188975 h 190499"/>
              <a:gd name="connsiteX22" fmla="*/ 0 w 1152537"/>
              <a:gd name="connsiteY22" fmla="*/ 190500 h 190499"/>
              <a:gd name="connsiteX23" fmla="*/ 0 w 1152537"/>
              <a:gd name="connsiteY23" fmla="*/ 46862 h 190499"/>
              <a:gd name="connsiteX24" fmla="*/ 576211 w 1152537"/>
              <a:gd name="connsiteY24" fmla="*/ 0 h 190499"/>
              <a:gd name="connsiteX25" fmla="*/ 1152537 w 1152537"/>
              <a:gd name="connsiteY25" fmla="*/ 46862 h 190499"/>
              <a:gd name="connsiteX26" fmla="*/ 1152537 w 1152537"/>
              <a:gd name="connsiteY26" fmla="*/ 190500 h 190499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  <a:cxn ang="11">
                <a:pos x="connsiteX11" y="connsiteY11"/>
              </a:cxn>
              <a:cxn ang="12">
                <a:pos x="connsiteX12" y="connsiteY12"/>
              </a:cxn>
              <a:cxn ang="13">
                <a:pos x="connsiteX13" y="connsiteY13"/>
              </a:cxn>
              <a:cxn ang="14">
                <a:pos x="connsiteX14" y="connsiteY14"/>
              </a:cxn>
              <a:cxn ang="15">
                <a:pos x="connsiteX15" y="connsiteY15"/>
              </a:cxn>
              <a:cxn ang="16">
                <a:pos x="connsiteX16" y="connsiteY16"/>
              </a:cxn>
              <a:cxn ang="17">
                <a:pos x="connsiteX17" y="connsiteY17"/>
              </a:cxn>
              <a:cxn ang="18">
                <a:pos x="connsiteX18" y="connsiteY18"/>
              </a:cxn>
              <a:cxn ang="19">
                <a:pos x="connsiteX19" y="connsiteY19"/>
              </a:cxn>
              <a:cxn ang="20">
                <a:pos x="connsiteX20" y="connsiteY20"/>
              </a:cxn>
              <a:cxn ang="21">
                <a:pos x="connsiteX21" y="connsiteY21"/>
              </a:cxn>
              <a:cxn ang="22">
                <a:pos x="connsiteX22" y="connsiteY22"/>
              </a:cxn>
              <a:cxn ang="23">
                <a:pos x="connsiteX23" y="connsiteY23"/>
              </a:cxn>
              <a:cxn ang="24">
                <a:pos x="connsiteX24" y="connsiteY24"/>
              </a:cxn>
              <a:cxn ang="25">
                <a:pos x="connsiteX25" y="connsiteY25"/>
              </a:cxn>
              <a:cxn ang="26">
                <a:pos x="connsiteX26" y="connsiteY26"/>
              </a:cxn>
            </a:cxnLst>
            <a:rect l="l" t="t" r="r" b="b"/>
            <a:pathLst>
              <a:path w="1152537" h="190499">
                <a:moveTo>
                  <a:pt x="1152537" y="190500"/>
                </a:moveTo>
                <a:lnTo>
                  <a:pt x="1148473" y="188975"/>
                </a:lnTo>
                <a:lnTo>
                  <a:pt x="1131963" y="185927"/>
                </a:lnTo>
                <a:lnTo>
                  <a:pt x="1105166" y="181482"/>
                </a:lnTo>
                <a:lnTo>
                  <a:pt x="1068209" y="175386"/>
                </a:lnTo>
                <a:lnTo>
                  <a:pt x="1020838" y="167766"/>
                </a:lnTo>
                <a:lnTo>
                  <a:pt x="965212" y="160273"/>
                </a:lnTo>
                <a:lnTo>
                  <a:pt x="901458" y="154177"/>
                </a:lnTo>
                <a:lnTo>
                  <a:pt x="829449" y="148208"/>
                </a:lnTo>
                <a:lnTo>
                  <a:pt x="751217" y="143636"/>
                </a:lnTo>
                <a:lnTo>
                  <a:pt x="664730" y="139064"/>
                </a:lnTo>
                <a:lnTo>
                  <a:pt x="572147" y="139064"/>
                </a:lnTo>
                <a:lnTo>
                  <a:pt x="479564" y="139064"/>
                </a:lnTo>
                <a:lnTo>
                  <a:pt x="395109" y="143636"/>
                </a:lnTo>
                <a:lnTo>
                  <a:pt x="317004" y="148208"/>
                </a:lnTo>
                <a:lnTo>
                  <a:pt x="244868" y="154177"/>
                </a:lnTo>
                <a:lnTo>
                  <a:pt x="183172" y="160273"/>
                </a:lnTo>
                <a:lnTo>
                  <a:pt x="129666" y="167766"/>
                </a:lnTo>
                <a:lnTo>
                  <a:pt x="84378" y="175386"/>
                </a:lnTo>
                <a:lnTo>
                  <a:pt x="47332" y="181482"/>
                </a:lnTo>
                <a:lnTo>
                  <a:pt x="20586" y="185927"/>
                </a:lnTo>
                <a:lnTo>
                  <a:pt x="6172" y="188975"/>
                </a:lnTo>
                <a:lnTo>
                  <a:pt x="0" y="190500"/>
                </a:lnTo>
                <a:lnTo>
                  <a:pt x="0" y="46862"/>
                </a:lnTo>
                <a:lnTo>
                  <a:pt x="576211" y="0"/>
                </a:lnTo>
                <a:lnTo>
                  <a:pt x="1152537" y="46862"/>
                </a:lnTo>
                <a:lnTo>
                  <a:pt x="1152537" y="190500"/>
                </a:lnTo>
              </a:path>
            </a:pathLst>
          </a:custGeom>
          <a:solidFill>
            <a:srgbClr val="D9D9D9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Freeform 3"/>
          <p:cNvSpPr/>
          <p:nvPr/>
        </p:nvSpPr>
        <p:spPr>
          <a:xfrm>
            <a:off x="1063866" y="1181480"/>
            <a:ext cx="1152537" cy="190500"/>
          </a:xfrm>
          <a:custGeom>
            <a:avLst/>
            <a:gdLst>
              <a:gd name="connsiteX0" fmla="*/ 1152537 w 1152537"/>
              <a:gd name="connsiteY0" fmla="*/ 190500 h 190500"/>
              <a:gd name="connsiteX1" fmla="*/ 1148473 w 1152537"/>
              <a:gd name="connsiteY1" fmla="*/ 188976 h 190500"/>
              <a:gd name="connsiteX2" fmla="*/ 1131963 w 1152537"/>
              <a:gd name="connsiteY2" fmla="*/ 186055 h 190500"/>
              <a:gd name="connsiteX3" fmla="*/ 1105166 w 1152537"/>
              <a:gd name="connsiteY3" fmla="*/ 181483 h 190500"/>
              <a:gd name="connsiteX4" fmla="*/ 1068209 w 1152537"/>
              <a:gd name="connsiteY4" fmla="*/ 175386 h 190500"/>
              <a:gd name="connsiteX5" fmla="*/ 1020838 w 1152537"/>
              <a:gd name="connsiteY5" fmla="*/ 167894 h 190500"/>
              <a:gd name="connsiteX6" fmla="*/ 965212 w 1152537"/>
              <a:gd name="connsiteY6" fmla="*/ 160274 h 190500"/>
              <a:gd name="connsiteX7" fmla="*/ 901458 w 1152537"/>
              <a:gd name="connsiteY7" fmla="*/ 154305 h 190500"/>
              <a:gd name="connsiteX8" fmla="*/ 829449 w 1152537"/>
              <a:gd name="connsiteY8" fmla="*/ 148208 h 190500"/>
              <a:gd name="connsiteX9" fmla="*/ 751217 w 1152537"/>
              <a:gd name="connsiteY9" fmla="*/ 143636 h 190500"/>
              <a:gd name="connsiteX10" fmla="*/ 664730 w 1152537"/>
              <a:gd name="connsiteY10" fmla="*/ 139065 h 190500"/>
              <a:gd name="connsiteX11" fmla="*/ 572147 w 1152537"/>
              <a:gd name="connsiteY11" fmla="*/ 139065 h 190500"/>
              <a:gd name="connsiteX12" fmla="*/ 479564 w 1152537"/>
              <a:gd name="connsiteY12" fmla="*/ 139065 h 190500"/>
              <a:gd name="connsiteX13" fmla="*/ 395109 w 1152537"/>
              <a:gd name="connsiteY13" fmla="*/ 143636 h 190500"/>
              <a:gd name="connsiteX14" fmla="*/ 317004 w 1152537"/>
              <a:gd name="connsiteY14" fmla="*/ 148208 h 190500"/>
              <a:gd name="connsiteX15" fmla="*/ 244868 w 1152537"/>
              <a:gd name="connsiteY15" fmla="*/ 154305 h 190500"/>
              <a:gd name="connsiteX16" fmla="*/ 183172 w 1152537"/>
              <a:gd name="connsiteY16" fmla="*/ 160274 h 190500"/>
              <a:gd name="connsiteX17" fmla="*/ 129666 w 1152537"/>
              <a:gd name="connsiteY17" fmla="*/ 167894 h 190500"/>
              <a:gd name="connsiteX18" fmla="*/ 84378 w 1152537"/>
              <a:gd name="connsiteY18" fmla="*/ 175386 h 190500"/>
              <a:gd name="connsiteX19" fmla="*/ 47332 w 1152537"/>
              <a:gd name="connsiteY19" fmla="*/ 181483 h 190500"/>
              <a:gd name="connsiteX20" fmla="*/ 20586 w 1152537"/>
              <a:gd name="connsiteY20" fmla="*/ 186055 h 190500"/>
              <a:gd name="connsiteX21" fmla="*/ 6172 w 1152537"/>
              <a:gd name="connsiteY21" fmla="*/ 188976 h 190500"/>
              <a:gd name="connsiteX22" fmla="*/ 0 w 1152537"/>
              <a:gd name="connsiteY22" fmla="*/ 190500 h 190500"/>
              <a:gd name="connsiteX23" fmla="*/ 0 w 1152537"/>
              <a:gd name="connsiteY23" fmla="*/ 46863 h 190500"/>
              <a:gd name="connsiteX24" fmla="*/ 576211 w 1152537"/>
              <a:gd name="connsiteY24" fmla="*/ 0 h 190500"/>
              <a:gd name="connsiteX25" fmla="*/ 1152537 w 1152537"/>
              <a:gd name="connsiteY25" fmla="*/ 46863 h 190500"/>
              <a:gd name="connsiteX26" fmla="*/ 1152537 w 1152537"/>
              <a:gd name="connsiteY26" fmla="*/ 190500 h 1905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  <a:cxn ang="11">
                <a:pos x="connsiteX11" y="connsiteY11"/>
              </a:cxn>
              <a:cxn ang="12">
                <a:pos x="connsiteX12" y="connsiteY12"/>
              </a:cxn>
              <a:cxn ang="13">
                <a:pos x="connsiteX13" y="connsiteY13"/>
              </a:cxn>
              <a:cxn ang="14">
                <a:pos x="connsiteX14" y="connsiteY14"/>
              </a:cxn>
              <a:cxn ang="15">
                <a:pos x="connsiteX15" y="connsiteY15"/>
              </a:cxn>
              <a:cxn ang="16">
                <a:pos x="connsiteX16" y="connsiteY16"/>
              </a:cxn>
              <a:cxn ang="17">
                <a:pos x="connsiteX17" y="connsiteY17"/>
              </a:cxn>
              <a:cxn ang="18">
                <a:pos x="connsiteX18" y="connsiteY18"/>
              </a:cxn>
              <a:cxn ang="19">
                <a:pos x="connsiteX19" y="connsiteY19"/>
              </a:cxn>
              <a:cxn ang="20">
                <a:pos x="connsiteX20" y="connsiteY20"/>
              </a:cxn>
              <a:cxn ang="21">
                <a:pos x="connsiteX21" y="connsiteY21"/>
              </a:cxn>
              <a:cxn ang="22">
                <a:pos x="connsiteX22" y="connsiteY22"/>
              </a:cxn>
              <a:cxn ang="23">
                <a:pos x="connsiteX23" y="connsiteY23"/>
              </a:cxn>
              <a:cxn ang="24">
                <a:pos x="connsiteX24" y="connsiteY24"/>
              </a:cxn>
              <a:cxn ang="25">
                <a:pos x="connsiteX25" y="connsiteY25"/>
              </a:cxn>
              <a:cxn ang="26">
                <a:pos x="connsiteX26" y="connsiteY26"/>
              </a:cxn>
            </a:cxnLst>
            <a:rect l="l" t="t" r="r" b="b"/>
            <a:pathLst>
              <a:path w="1152537" h="190500">
                <a:moveTo>
                  <a:pt x="1152537" y="190500"/>
                </a:moveTo>
                <a:lnTo>
                  <a:pt x="1148473" y="188976"/>
                </a:lnTo>
                <a:lnTo>
                  <a:pt x="1131963" y="186055"/>
                </a:lnTo>
                <a:lnTo>
                  <a:pt x="1105166" y="181483"/>
                </a:lnTo>
                <a:lnTo>
                  <a:pt x="1068209" y="175386"/>
                </a:lnTo>
                <a:lnTo>
                  <a:pt x="1020838" y="167894"/>
                </a:lnTo>
                <a:lnTo>
                  <a:pt x="965212" y="160274"/>
                </a:lnTo>
                <a:lnTo>
                  <a:pt x="901458" y="154305"/>
                </a:lnTo>
                <a:lnTo>
                  <a:pt x="829449" y="148208"/>
                </a:lnTo>
                <a:lnTo>
                  <a:pt x="751217" y="143636"/>
                </a:lnTo>
                <a:lnTo>
                  <a:pt x="664730" y="139065"/>
                </a:lnTo>
                <a:lnTo>
                  <a:pt x="572147" y="139065"/>
                </a:lnTo>
                <a:lnTo>
                  <a:pt x="479564" y="139065"/>
                </a:lnTo>
                <a:lnTo>
                  <a:pt x="395109" y="143636"/>
                </a:lnTo>
                <a:lnTo>
                  <a:pt x="317004" y="148208"/>
                </a:lnTo>
                <a:lnTo>
                  <a:pt x="244868" y="154305"/>
                </a:lnTo>
                <a:lnTo>
                  <a:pt x="183172" y="160274"/>
                </a:lnTo>
                <a:lnTo>
                  <a:pt x="129666" y="167894"/>
                </a:lnTo>
                <a:lnTo>
                  <a:pt x="84378" y="175386"/>
                </a:lnTo>
                <a:lnTo>
                  <a:pt x="47332" y="181483"/>
                </a:lnTo>
                <a:lnTo>
                  <a:pt x="20586" y="186055"/>
                </a:lnTo>
                <a:lnTo>
                  <a:pt x="6172" y="188976"/>
                </a:lnTo>
                <a:lnTo>
                  <a:pt x="0" y="190500"/>
                </a:lnTo>
                <a:lnTo>
                  <a:pt x="0" y="46863"/>
                </a:lnTo>
                <a:lnTo>
                  <a:pt x="576211" y="0"/>
                </a:lnTo>
                <a:lnTo>
                  <a:pt x="1152537" y="46863"/>
                </a:lnTo>
                <a:lnTo>
                  <a:pt x="1152537" y="190500"/>
                </a:lnTo>
              </a:path>
            </a:pathLst>
          </a:custGeom>
          <a:solidFill>
            <a:srgbClr val="D9D9D9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Freeform 3"/>
          <p:cNvSpPr/>
          <p:nvPr/>
        </p:nvSpPr>
        <p:spPr>
          <a:xfrm>
            <a:off x="1063866" y="2883661"/>
            <a:ext cx="1152537" cy="192151"/>
          </a:xfrm>
          <a:custGeom>
            <a:avLst/>
            <a:gdLst>
              <a:gd name="connsiteX0" fmla="*/ 1152537 w 1152537"/>
              <a:gd name="connsiteY0" fmla="*/ 192151 h 192151"/>
              <a:gd name="connsiteX1" fmla="*/ 1148473 w 1152537"/>
              <a:gd name="connsiteY1" fmla="*/ 190627 h 192151"/>
              <a:gd name="connsiteX2" fmla="*/ 1131963 w 1152537"/>
              <a:gd name="connsiteY2" fmla="*/ 187579 h 192151"/>
              <a:gd name="connsiteX3" fmla="*/ 1105166 w 1152537"/>
              <a:gd name="connsiteY3" fmla="*/ 183007 h 192151"/>
              <a:gd name="connsiteX4" fmla="*/ 1068209 w 1152537"/>
              <a:gd name="connsiteY4" fmla="*/ 176911 h 192151"/>
              <a:gd name="connsiteX5" fmla="*/ 1020838 w 1152537"/>
              <a:gd name="connsiteY5" fmla="*/ 169291 h 192151"/>
              <a:gd name="connsiteX6" fmla="*/ 965212 w 1152537"/>
              <a:gd name="connsiteY6" fmla="*/ 161670 h 192151"/>
              <a:gd name="connsiteX7" fmla="*/ 901458 w 1152537"/>
              <a:gd name="connsiteY7" fmla="*/ 155575 h 192151"/>
              <a:gd name="connsiteX8" fmla="*/ 829449 w 1152537"/>
              <a:gd name="connsiteY8" fmla="*/ 149479 h 192151"/>
              <a:gd name="connsiteX9" fmla="*/ 751217 w 1152537"/>
              <a:gd name="connsiteY9" fmla="*/ 144907 h 192151"/>
              <a:gd name="connsiteX10" fmla="*/ 664730 w 1152537"/>
              <a:gd name="connsiteY10" fmla="*/ 140335 h 192151"/>
              <a:gd name="connsiteX11" fmla="*/ 572147 w 1152537"/>
              <a:gd name="connsiteY11" fmla="*/ 140335 h 192151"/>
              <a:gd name="connsiteX12" fmla="*/ 479564 w 1152537"/>
              <a:gd name="connsiteY12" fmla="*/ 140335 h 192151"/>
              <a:gd name="connsiteX13" fmla="*/ 395109 w 1152537"/>
              <a:gd name="connsiteY13" fmla="*/ 144907 h 192151"/>
              <a:gd name="connsiteX14" fmla="*/ 317004 w 1152537"/>
              <a:gd name="connsiteY14" fmla="*/ 149479 h 192151"/>
              <a:gd name="connsiteX15" fmla="*/ 244868 w 1152537"/>
              <a:gd name="connsiteY15" fmla="*/ 155575 h 192151"/>
              <a:gd name="connsiteX16" fmla="*/ 183172 w 1152537"/>
              <a:gd name="connsiteY16" fmla="*/ 161670 h 192151"/>
              <a:gd name="connsiteX17" fmla="*/ 129666 w 1152537"/>
              <a:gd name="connsiteY17" fmla="*/ 169291 h 192151"/>
              <a:gd name="connsiteX18" fmla="*/ 84378 w 1152537"/>
              <a:gd name="connsiteY18" fmla="*/ 176911 h 192151"/>
              <a:gd name="connsiteX19" fmla="*/ 47332 w 1152537"/>
              <a:gd name="connsiteY19" fmla="*/ 183007 h 192151"/>
              <a:gd name="connsiteX20" fmla="*/ 20586 w 1152537"/>
              <a:gd name="connsiteY20" fmla="*/ 187579 h 192151"/>
              <a:gd name="connsiteX21" fmla="*/ 6172 w 1152537"/>
              <a:gd name="connsiteY21" fmla="*/ 190627 h 192151"/>
              <a:gd name="connsiteX22" fmla="*/ 0 w 1152537"/>
              <a:gd name="connsiteY22" fmla="*/ 192151 h 192151"/>
              <a:gd name="connsiteX23" fmla="*/ 0 w 1152537"/>
              <a:gd name="connsiteY23" fmla="*/ 47370 h 192151"/>
              <a:gd name="connsiteX24" fmla="*/ 576211 w 1152537"/>
              <a:gd name="connsiteY24" fmla="*/ 0 h 192151"/>
              <a:gd name="connsiteX25" fmla="*/ 1152537 w 1152537"/>
              <a:gd name="connsiteY25" fmla="*/ 47370 h 192151"/>
              <a:gd name="connsiteX26" fmla="*/ 1152537 w 1152537"/>
              <a:gd name="connsiteY26" fmla="*/ 192151 h 192151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  <a:cxn ang="11">
                <a:pos x="connsiteX11" y="connsiteY11"/>
              </a:cxn>
              <a:cxn ang="12">
                <a:pos x="connsiteX12" y="connsiteY12"/>
              </a:cxn>
              <a:cxn ang="13">
                <a:pos x="connsiteX13" y="connsiteY13"/>
              </a:cxn>
              <a:cxn ang="14">
                <a:pos x="connsiteX14" y="connsiteY14"/>
              </a:cxn>
              <a:cxn ang="15">
                <a:pos x="connsiteX15" y="connsiteY15"/>
              </a:cxn>
              <a:cxn ang="16">
                <a:pos x="connsiteX16" y="connsiteY16"/>
              </a:cxn>
              <a:cxn ang="17">
                <a:pos x="connsiteX17" y="connsiteY17"/>
              </a:cxn>
              <a:cxn ang="18">
                <a:pos x="connsiteX18" y="connsiteY18"/>
              </a:cxn>
              <a:cxn ang="19">
                <a:pos x="connsiteX19" y="connsiteY19"/>
              </a:cxn>
              <a:cxn ang="20">
                <a:pos x="connsiteX20" y="connsiteY20"/>
              </a:cxn>
              <a:cxn ang="21">
                <a:pos x="connsiteX21" y="connsiteY21"/>
              </a:cxn>
              <a:cxn ang="22">
                <a:pos x="connsiteX22" y="connsiteY22"/>
              </a:cxn>
              <a:cxn ang="23">
                <a:pos x="connsiteX23" y="connsiteY23"/>
              </a:cxn>
              <a:cxn ang="24">
                <a:pos x="connsiteX24" y="connsiteY24"/>
              </a:cxn>
              <a:cxn ang="25">
                <a:pos x="connsiteX25" y="connsiteY25"/>
              </a:cxn>
              <a:cxn ang="26">
                <a:pos x="connsiteX26" y="connsiteY26"/>
              </a:cxn>
            </a:cxnLst>
            <a:rect l="l" t="t" r="r" b="b"/>
            <a:pathLst>
              <a:path w="1152537" h="192151">
                <a:moveTo>
                  <a:pt x="1152537" y="192151"/>
                </a:moveTo>
                <a:lnTo>
                  <a:pt x="1148473" y="190627"/>
                </a:lnTo>
                <a:lnTo>
                  <a:pt x="1131963" y="187579"/>
                </a:lnTo>
                <a:lnTo>
                  <a:pt x="1105166" y="183007"/>
                </a:lnTo>
                <a:lnTo>
                  <a:pt x="1068209" y="176911"/>
                </a:lnTo>
                <a:lnTo>
                  <a:pt x="1020838" y="169291"/>
                </a:lnTo>
                <a:lnTo>
                  <a:pt x="965212" y="161670"/>
                </a:lnTo>
                <a:lnTo>
                  <a:pt x="901458" y="155575"/>
                </a:lnTo>
                <a:lnTo>
                  <a:pt x="829449" y="149479"/>
                </a:lnTo>
                <a:lnTo>
                  <a:pt x="751217" y="144907"/>
                </a:lnTo>
                <a:lnTo>
                  <a:pt x="664730" y="140335"/>
                </a:lnTo>
                <a:lnTo>
                  <a:pt x="572147" y="140335"/>
                </a:lnTo>
                <a:lnTo>
                  <a:pt x="479564" y="140335"/>
                </a:lnTo>
                <a:lnTo>
                  <a:pt x="395109" y="144907"/>
                </a:lnTo>
                <a:lnTo>
                  <a:pt x="317004" y="149479"/>
                </a:lnTo>
                <a:lnTo>
                  <a:pt x="244868" y="155575"/>
                </a:lnTo>
                <a:lnTo>
                  <a:pt x="183172" y="161670"/>
                </a:lnTo>
                <a:lnTo>
                  <a:pt x="129666" y="169291"/>
                </a:lnTo>
                <a:lnTo>
                  <a:pt x="84378" y="176911"/>
                </a:lnTo>
                <a:lnTo>
                  <a:pt x="47332" y="183007"/>
                </a:lnTo>
                <a:lnTo>
                  <a:pt x="20586" y="187579"/>
                </a:lnTo>
                <a:lnTo>
                  <a:pt x="6172" y="190627"/>
                </a:lnTo>
                <a:lnTo>
                  <a:pt x="0" y="192151"/>
                </a:lnTo>
                <a:lnTo>
                  <a:pt x="0" y="47370"/>
                </a:lnTo>
                <a:lnTo>
                  <a:pt x="576211" y="0"/>
                </a:lnTo>
                <a:lnTo>
                  <a:pt x="1152537" y="47370"/>
                </a:lnTo>
                <a:lnTo>
                  <a:pt x="1152537" y="192151"/>
                </a:lnTo>
              </a:path>
            </a:pathLst>
          </a:custGeom>
          <a:solidFill>
            <a:srgbClr val="D9D9D9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Freeform 3"/>
          <p:cNvSpPr/>
          <p:nvPr/>
        </p:nvSpPr>
        <p:spPr>
          <a:xfrm>
            <a:off x="1063866" y="3677411"/>
            <a:ext cx="1152537" cy="190500"/>
          </a:xfrm>
          <a:custGeom>
            <a:avLst/>
            <a:gdLst>
              <a:gd name="connsiteX0" fmla="*/ 1152537 w 1152537"/>
              <a:gd name="connsiteY0" fmla="*/ 190500 h 190500"/>
              <a:gd name="connsiteX1" fmla="*/ 1148473 w 1152537"/>
              <a:gd name="connsiteY1" fmla="*/ 188976 h 190500"/>
              <a:gd name="connsiteX2" fmla="*/ 1131963 w 1152537"/>
              <a:gd name="connsiteY2" fmla="*/ 185928 h 190500"/>
              <a:gd name="connsiteX3" fmla="*/ 1105166 w 1152537"/>
              <a:gd name="connsiteY3" fmla="*/ 181355 h 190500"/>
              <a:gd name="connsiteX4" fmla="*/ 1068209 w 1152537"/>
              <a:gd name="connsiteY4" fmla="*/ 175386 h 190500"/>
              <a:gd name="connsiteX5" fmla="*/ 1020838 w 1152537"/>
              <a:gd name="connsiteY5" fmla="*/ 167766 h 190500"/>
              <a:gd name="connsiteX6" fmla="*/ 965212 w 1152537"/>
              <a:gd name="connsiteY6" fmla="*/ 160273 h 190500"/>
              <a:gd name="connsiteX7" fmla="*/ 901458 w 1152537"/>
              <a:gd name="connsiteY7" fmla="*/ 154178 h 190500"/>
              <a:gd name="connsiteX8" fmla="*/ 829449 w 1152537"/>
              <a:gd name="connsiteY8" fmla="*/ 148209 h 190500"/>
              <a:gd name="connsiteX9" fmla="*/ 751217 w 1152537"/>
              <a:gd name="connsiteY9" fmla="*/ 143636 h 190500"/>
              <a:gd name="connsiteX10" fmla="*/ 664730 w 1152537"/>
              <a:gd name="connsiteY10" fmla="*/ 139065 h 190500"/>
              <a:gd name="connsiteX11" fmla="*/ 572147 w 1152537"/>
              <a:gd name="connsiteY11" fmla="*/ 139065 h 190500"/>
              <a:gd name="connsiteX12" fmla="*/ 479564 w 1152537"/>
              <a:gd name="connsiteY12" fmla="*/ 139065 h 190500"/>
              <a:gd name="connsiteX13" fmla="*/ 395109 w 1152537"/>
              <a:gd name="connsiteY13" fmla="*/ 143636 h 190500"/>
              <a:gd name="connsiteX14" fmla="*/ 317004 w 1152537"/>
              <a:gd name="connsiteY14" fmla="*/ 148209 h 190500"/>
              <a:gd name="connsiteX15" fmla="*/ 244868 w 1152537"/>
              <a:gd name="connsiteY15" fmla="*/ 154178 h 190500"/>
              <a:gd name="connsiteX16" fmla="*/ 183172 w 1152537"/>
              <a:gd name="connsiteY16" fmla="*/ 160273 h 190500"/>
              <a:gd name="connsiteX17" fmla="*/ 129666 w 1152537"/>
              <a:gd name="connsiteY17" fmla="*/ 167766 h 190500"/>
              <a:gd name="connsiteX18" fmla="*/ 84378 w 1152537"/>
              <a:gd name="connsiteY18" fmla="*/ 175386 h 190500"/>
              <a:gd name="connsiteX19" fmla="*/ 47332 w 1152537"/>
              <a:gd name="connsiteY19" fmla="*/ 181355 h 190500"/>
              <a:gd name="connsiteX20" fmla="*/ 20586 w 1152537"/>
              <a:gd name="connsiteY20" fmla="*/ 185928 h 190500"/>
              <a:gd name="connsiteX21" fmla="*/ 6172 w 1152537"/>
              <a:gd name="connsiteY21" fmla="*/ 188976 h 190500"/>
              <a:gd name="connsiteX22" fmla="*/ 0 w 1152537"/>
              <a:gd name="connsiteY22" fmla="*/ 190500 h 190500"/>
              <a:gd name="connsiteX23" fmla="*/ 0 w 1152537"/>
              <a:gd name="connsiteY23" fmla="*/ 46863 h 190500"/>
              <a:gd name="connsiteX24" fmla="*/ 576211 w 1152537"/>
              <a:gd name="connsiteY24" fmla="*/ 0 h 190500"/>
              <a:gd name="connsiteX25" fmla="*/ 1152537 w 1152537"/>
              <a:gd name="connsiteY25" fmla="*/ 46863 h 190500"/>
              <a:gd name="connsiteX26" fmla="*/ 1152537 w 1152537"/>
              <a:gd name="connsiteY26" fmla="*/ 190500 h 1905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  <a:cxn ang="11">
                <a:pos x="connsiteX11" y="connsiteY11"/>
              </a:cxn>
              <a:cxn ang="12">
                <a:pos x="connsiteX12" y="connsiteY12"/>
              </a:cxn>
              <a:cxn ang="13">
                <a:pos x="connsiteX13" y="connsiteY13"/>
              </a:cxn>
              <a:cxn ang="14">
                <a:pos x="connsiteX14" y="connsiteY14"/>
              </a:cxn>
              <a:cxn ang="15">
                <a:pos x="connsiteX15" y="connsiteY15"/>
              </a:cxn>
              <a:cxn ang="16">
                <a:pos x="connsiteX16" y="connsiteY16"/>
              </a:cxn>
              <a:cxn ang="17">
                <a:pos x="connsiteX17" y="connsiteY17"/>
              </a:cxn>
              <a:cxn ang="18">
                <a:pos x="connsiteX18" y="connsiteY18"/>
              </a:cxn>
              <a:cxn ang="19">
                <a:pos x="connsiteX19" y="connsiteY19"/>
              </a:cxn>
              <a:cxn ang="20">
                <a:pos x="connsiteX20" y="connsiteY20"/>
              </a:cxn>
              <a:cxn ang="21">
                <a:pos x="connsiteX21" y="connsiteY21"/>
              </a:cxn>
              <a:cxn ang="22">
                <a:pos x="connsiteX22" y="connsiteY22"/>
              </a:cxn>
              <a:cxn ang="23">
                <a:pos x="connsiteX23" y="connsiteY23"/>
              </a:cxn>
              <a:cxn ang="24">
                <a:pos x="connsiteX24" y="connsiteY24"/>
              </a:cxn>
              <a:cxn ang="25">
                <a:pos x="connsiteX25" y="connsiteY25"/>
              </a:cxn>
              <a:cxn ang="26">
                <a:pos x="connsiteX26" y="connsiteY26"/>
              </a:cxn>
            </a:cxnLst>
            <a:rect l="l" t="t" r="r" b="b"/>
            <a:pathLst>
              <a:path w="1152537" h="190500">
                <a:moveTo>
                  <a:pt x="1152537" y="190500"/>
                </a:moveTo>
                <a:lnTo>
                  <a:pt x="1148473" y="188976"/>
                </a:lnTo>
                <a:lnTo>
                  <a:pt x="1131963" y="185928"/>
                </a:lnTo>
                <a:lnTo>
                  <a:pt x="1105166" y="181355"/>
                </a:lnTo>
                <a:lnTo>
                  <a:pt x="1068209" y="175386"/>
                </a:lnTo>
                <a:lnTo>
                  <a:pt x="1020838" y="167766"/>
                </a:lnTo>
                <a:lnTo>
                  <a:pt x="965212" y="160273"/>
                </a:lnTo>
                <a:lnTo>
                  <a:pt x="901458" y="154178"/>
                </a:lnTo>
                <a:lnTo>
                  <a:pt x="829449" y="148209"/>
                </a:lnTo>
                <a:lnTo>
                  <a:pt x="751217" y="143636"/>
                </a:lnTo>
                <a:lnTo>
                  <a:pt x="664730" y="139065"/>
                </a:lnTo>
                <a:lnTo>
                  <a:pt x="572147" y="139065"/>
                </a:lnTo>
                <a:lnTo>
                  <a:pt x="479564" y="139065"/>
                </a:lnTo>
                <a:lnTo>
                  <a:pt x="395109" y="143636"/>
                </a:lnTo>
                <a:lnTo>
                  <a:pt x="317004" y="148209"/>
                </a:lnTo>
                <a:lnTo>
                  <a:pt x="244868" y="154178"/>
                </a:lnTo>
                <a:lnTo>
                  <a:pt x="183172" y="160273"/>
                </a:lnTo>
                <a:lnTo>
                  <a:pt x="129666" y="167766"/>
                </a:lnTo>
                <a:lnTo>
                  <a:pt x="84378" y="175386"/>
                </a:lnTo>
                <a:lnTo>
                  <a:pt x="47332" y="181355"/>
                </a:lnTo>
                <a:lnTo>
                  <a:pt x="20586" y="185928"/>
                </a:lnTo>
                <a:lnTo>
                  <a:pt x="6172" y="188976"/>
                </a:lnTo>
                <a:lnTo>
                  <a:pt x="0" y="190500"/>
                </a:lnTo>
                <a:lnTo>
                  <a:pt x="0" y="46863"/>
                </a:lnTo>
                <a:lnTo>
                  <a:pt x="576211" y="0"/>
                </a:lnTo>
                <a:lnTo>
                  <a:pt x="1152537" y="46863"/>
                </a:lnTo>
                <a:lnTo>
                  <a:pt x="1152537" y="190500"/>
                </a:lnTo>
              </a:path>
            </a:pathLst>
          </a:custGeom>
          <a:solidFill>
            <a:srgbClr val="D9D9D9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Freeform 3"/>
          <p:cNvSpPr/>
          <p:nvPr/>
        </p:nvSpPr>
        <p:spPr>
          <a:xfrm>
            <a:off x="2381504" y="1203604"/>
            <a:ext cx="6552692" cy="984859"/>
          </a:xfrm>
          <a:custGeom>
            <a:avLst/>
            <a:gdLst>
              <a:gd name="connsiteX0" fmla="*/ 0 w 6552692"/>
              <a:gd name="connsiteY0" fmla="*/ 984859 h 984859"/>
              <a:gd name="connsiteX1" fmla="*/ 6552691 w 6552692"/>
              <a:gd name="connsiteY1" fmla="*/ 984859 h 984859"/>
              <a:gd name="connsiteX2" fmla="*/ 6552691 w 6552692"/>
              <a:gd name="connsiteY2" fmla="*/ 0 h 984859"/>
              <a:gd name="connsiteX3" fmla="*/ 0 w 6552692"/>
              <a:gd name="connsiteY3" fmla="*/ 0 h 984859"/>
              <a:gd name="connsiteX4" fmla="*/ 0 w 6552692"/>
              <a:gd name="connsiteY4" fmla="*/ 984859 h 984859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6552692" h="984859">
                <a:moveTo>
                  <a:pt x="0" y="984859"/>
                </a:moveTo>
                <a:lnTo>
                  <a:pt x="6552691" y="984859"/>
                </a:lnTo>
                <a:lnTo>
                  <a:pt x="6552691" y="0"/>
                </a:lnTo>
                <a:lnTo>
                  <a:pt x="0" y="0"/>
                </a:lnTo>
                <a:lnTo>
                  <a:pt x="0" y="984859"/>
                </a:lnTo>
              </a:path>
            </a:pathLst>
          </a:custGeom>
          <a:solidFill>
            <a:srgbClr val="00B0F0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Freeform 3"/>
          <p:cNvSpPr/>
          <p:nvPr/>
        </p:nvSpPr>
        <p:spPr>
          <a:xfrm>
            <a:off x="2368804" y="1190904"/>
            <a:ext cx="6578092" cy="1010259"/>
          </a:xfrm>
          <a:custGeom>
            <a:avLst/>
            <a:gdLst>
              <a:gd name="connsiteX0" fmla="*/ 12700 w 6578092"/>
              <a:gd name="connsiteY0" fmla="*/ 997559 h 1010259"/>
              <a:gd name="connsiteX1" fmla="*/ 6565391 w 6578092"/>
              <a:gd name="connsiteY1" fmla="*/ 997559 h 1010259"/>
              <a:gd name="connsiteX2" fmla="*/ 6565391 w 6578092"/>
              <a:gd name="connsiteY2" fmla="*/ 12700 h 1010259"/>
              <a:gd name="connsiteX3" fmla="*/ 12700 w 6578092"/>
              <a:gd name="connsiteY3" fmla="*/ 12700 h 1010259"/>
              <a:gd name="connsiteX4" fmla="*/ 12700 w 6578092"/>
              <a:gd name="connsiteY4" fmla="*/ 997559 h 1010259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6578092" h="1010259">
                <a:moveTo>
                  <a:pt x="12700" y="997559"/>
                </a:moveTo>
                <a:lnTo>
                  <a:pt x="6565391" y="997559"/>
                </a:lnTo>
                <a:lnTo>
                  <a:pt x="6565391" y="12700"/>
                </a:lnTo>
                <a:lnTo>
                  <a:pt x="12700" y="12700"/>
                </a:lnTo>
                <a:lnTo>
                  <a:pt x="12700" y="997559"/>
                </a:lnTo>
              </a:path>
            </a:pathLst>
          </a:custGeom>
          <a:solidFill>
            <a:srgbClr val="000000">
              <a:alpha val="0"/>
            </a:srgbClr>
          </a:solidFill>
          <a:ln w="25400">
            <a:solidFill>
              <a:srgbClr val="385D8A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Freeform 3"/>
          <p:cNvSpPr/>
          <p:nvPr/>
        </p:nvSpPr>
        <p:spPr>
          <a:xfrm>
            <a:off x="952106" y="1347660"/>
            <a:ext cx="1304924" cy="395287"/>
          </a:xfrm>
          <a:custGeom>
            <a:avLst/>
            <a:gdLst>
              <a:gd name="connsiteX0" fmla="*/ 0 w 1304924"/>
              <a:gd name="connsiteY0" fmla="*/ 395287 h 395287"/>
              <a:gd name="connsiteX1" fmla="*/ 1304924 w 1304924"/>
              <a:gd name="connsiteY1" fmla="*/ 395287 h 395287"/>
              <a:gd name="connsiteX2" fmla="*/ 1304924 w 1304924"/>
              <a:gd name="connsiteY2" fmla="*/ 0 h 395287"/>
              <a:gd name="connsiteX3" fmla="*/ 0 w 1304924"/>
              <a:gd name="connsiteY3" fmla="*/ 0 h 395287"/>
              <a:gd name="connsiteX4" fmla="*/ 0 w 1304924"/>
              <a:gd name="connsiteY4" fmla="*/ 395287 h 395287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304924" h="395287">
                <a:moveTo>
                  <a:pt x="0" y="395287"/>
                </a:moveTo>
                <a:lnTo>
                  <a:pt x="1304924" y="395287"/>
                </a:lnTo>
                <a:lnTo>
                  <a:pt x="1304924" y="0"/>
                </a:lnTo>
                <a:lnTo>
                  <a:pt x="0" y="0"/>
                </a:lnTo>
                <a:lnTo>
                  <a:pt x="0" y="395287"/>
                </a:lnTo>
              </a:path>
            </a:pathLst>
          </a:custGeom>
          <a:solidFill>
            <a:srgbClr val="246E30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Freeform 3"/>
          <p:cNvSpPr/>
          <p:nvPr/>
        </p:nvSpPr>
        <p:spPr>
          <a:xfrm>
            <a:off x="3494468" y="2438120"/>
            <a:ext cx="4130421" cy="2394458"/>
          </a:xfrm>
          <a:custGeom>
            <a:avLst/>
            <a:gdLst>
              <a:gd name="connsiteX0" fmla="*/ 14287 w 4130421"/>
              <a:gd name="connsiteY0" fmla="*/ 2380170 h 2394458"/>
              <a:gd name="connsiteX1" fmla="*/ 4116133 w 4130421"/>
              <a:gd name="connsiteY1" fmla="*/ 2380170 h 2394458"/>
              <a:gd name="connsiteX2" fmla="*/ 4116133 w 4130421"/>
              <a:gd name="connsiteY2" fmla="*/ 14287 h 2394458"/>
              <a:gd name="connsiteX3" fmla="*/ 14287 w 4130421"/>
              <a:gd name="connsiteY3" fmla="*/ 14287 h 2394458"/>
              <a:gd name="connsiteX4" fmla="*/ 14287 w 4130421"/>
              <a:gd name="connsiteY4" fmla="*/ 2380170 h 2394458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4130421" h="2394458">
                <a:moveTo>
                  <a:pt x="14287" y="2380170"/>
                </a:moveTo>
                <a:lnTo>
                  <a:pt x="4116133" y="2380170"/>
                </a:lnTo>
                <a:lnTo>
                  <a:pt x="4116133" y="14287"/>
                </a:lnTo>
                <a:lnTo>
                  <a:pt x="14287" y="14287"/>
                </a:lnTo>
                <a:lnTo>
                  <a:pt x="14287" y="2380170"/>
                </a:lnTo>
              </a:path>
            </a:pathLst>
          </a:custGeom>
          <a:solidFill>
            <a:srgbClr val="000000">
              <a:alpha val="0"/>
            </a:srgbClr>
          </a:solidFill>
          <a:ln w="25400">
            <a:solidFill>
              <a:srgbClr val="FF0000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Freeform 3"/>
          <p:cNvSpPr/>
          <p:nvPr/>
        </p:nvSpPr>
        <p:spPr>
          <a:xfrm>
            <a:off x="7759827" y="3294507"/>
            <a:ext cx="914400" cy="13715"/>
          </a:xfrm>
          <a:custGeom>
            <a:avLst/>
            <a:gdLst>
              <a:gd name="connsiteX0" fmla="*/ 0 w 914400"/>
              <a:gd name="connsiteY0" fmla="*/ 0 h 13715"/>
              <a:gd name="connsiteX1" fmla="*/ 228600 w 914400"/>
              <a:gd name="connsiteY1" fmla="*/ 0 h 13715"/>
              <a:gd name="connsiteX2" fmla="*/ 457200 w 914400"/>
              <a:gd name="connsiteY2" fmla="*/ 0 h 13715"/>
              <a:gd name="connsiteX3" fmla="*/ 685800 w 914400"/>
              <a:gd name="connsiteY3" fmla="*/ 0 h 13715"/>
              <a:gd name="connsiteX4" fmla="*/ 914400 w 914400"/>
              <a:gd name="connsiteY4" fmla="*/ 0 h 13715"/>
              <a:gd name="connsiteX5" fmla="*/ 914400 w 914400"/>
              <a:gd name="connsiteY5" fmla="*/ 13715 h 13715"/>
              <a:gd name="connsiteX6" fmla="*/ 685800 w 914400"/>
              <a:gd name="connsiteY6" fmla="*/ 13715 h 13715"/>
              <a:gd name="connsiteX7" fmla="*/ 457200 w 914400"/>
              <a:gd name="connsiteY7" fmla="*/ 13715 h 13715"/>
              <a:gd name="connsiteX8" fmla="*/ 228600 w 914400"/>
              <a:gd name="connsiteY8" fmla="*/ 13715 h 13715"/>
              <a:gd name="connsiteX9" fmla="*/ 0 w 914400"/>
              <a:gd name="connsiteY9" fmla="*/ 13715 h 13715"/>
              <a:gd name="connsiteX10" fmla="*/ 0 w 914400"/>
              <a:gd name="connsiteY10" fmla="*/ 0 h 13715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</a:cxnLst>
            <a:rect l="l" t="t" r="r" b="b"/>
            <a:pathLst>
              <a:path w="914400" h="13715">
                <a:moveTo>
                  <a:pt x="0" y="0"/>
                </a:moveTo>
                <a:lnTo>
                  <a:pt x="228600" y="0"/>
                </a:lnTo>
                <a:lnTo>
                  <a:pt x="457200" y="0"/>
                </a:lnTo>
                <a:lnTo>
                  <a:pt x="685800" y="0"/>
                </a:lnTo>
                <a:lnTo>
                  <a:pt x="914400" y="0"/>
                </a:lnTo>
                <a:lnTo>
                  <a:pt x="914400" y="13715"/>
                </a:lnTo>
                <a:lnTo>
                  <a:pt x="685800" y="13715"/>
                </a:lnTo>
                <a:lnTo>
                  <a:pt x="457200" y="13715"/>
                </a:lnTo>
                <a:lnTo>
                  <a:pt x="228600" y="13715"/>
                </a:lnTo>
                <a:lnTo>
                  <a:pt x="0" y="13715"/>
                </a:lnTo>
                <a:lnTo>
                  <a:pt x="0" y="0"/>
                </a:lnTo>
              </a:path>
            </a:pathLst>
          </a:custGeom>
          <a:solidFill>
            <a:srgbClr val="006600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Freeform 3"/>
          <p:cNvSpPr/>
          <p:nvPr/>
        </p:nvSpPr>
        <p:spPr>
          <a:xfrm>
            <a:off x="7759827" y="3922991"/>
            <a:ext cx="914400" cy="13715"/>
          </a:xfrm>
          <a:custGeom>
            <a:avLst/>
            <a:gdLst>
              <a:gd name="connsiteX0" fmla="*/ 0 w 914400"/>
              <a:gd name="connsiteY0" fmla="*/ 0 h 13715"/>
              <a:gd name="connsiteX1" fmla="*/ 228600 w 914400"/>
              <a:gd name="connsiteY1" fmla="*/ 0 h 13715"/>
              <a:gd name="connsiteX2" fmla="*/ 457200 w 914400"/>
              <a:gd name="connsiteY2" fmla="*/ 0 h 13715"/>
              <a:gd name="connsiteX3" fmla="*/ 685800 w 914400"/>
              <a:gd name="connsiteY3" fmla="*/ 0 h 13715"/>
              <a:gd name="connsiteX4" fmla="*/ 914400 w 914400"/>
              <a:gd name="connsiteY4" fmla="*/ 0 h 13715"/>
              <a:gd name="connsiteX5" fmla="*/ 914400 w 914400"/>
              <a:gd name="connsiteY5" fmla="*/ 13715 h 13715"/>
              <a:gd name="connsiteX6" fmla="*/ 685800 w 914400"/>
              <a:gd name="connsiteY6" fmla="*/ 13715 h 13715"/>
              <a:gd name="connsiteX7" fmla="*/ 457200 w 914400"/>
              <a:gd name="connsiteY7" fmla="*/ 13715 h 13715"/>
              <a:gd name="connsiteX8" fmla="*/ 228600 w 914400"/>
              <a:gd name="connsiteY8" fmla="*/ 13715 h 13715"/>
              <a:gd name="connsiteX9" fmla="*/ 0 w 914400"/>
              <a:gd name="connsiteY9" fmla="*/ 13715 h 13715"/>
              <a:gd name="connsiteX10" fmla="*/ 0 w 914400"/>
              <a:gd name="connsiteY10" fmla="*/ 0 h 13715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</a:cxnLst>
            <a:rect l="l" t="t" r="r" b="b"/>
            <a:pathLst>
              <a:path w="914400" h="13715">
                <a:moveTo>
                  <a:pt x="0" y="0"/>
                </a:moveTo>
                <a:lnTo>
                  <a:pt x="228600" y="0"/>
                </a:lnTo>
                <a:lnTo>
                  <a:pt x="457200" y="0"/>
                </a:lnTo>
                <a:lnTo>
                  <a:pt x="685800" y="0"/>
                </a:lnTo>
                <a:lnTo>
                  <a:pt x="914400" y="0"/>
                </a:lnTo>
                <a:lnTo>
                  <a:pt x="914400" y="13715"/>
                </a:lnTo>
                <a:lnTo>
                  <a:pt x="685800" y="13715"/>
                </a:lnTo>
                <a:lnTo>
                  <a:pt x="457200" y="13715"/>
                </a:lnTo>
                <a:lnTo>
                  <a:pt x="228600" y="13715"/>
                </a:lnTo>
                <a:lnTo>
                  <a:pt x="0" y="13715"/>
                </a:lnTo>
                <a:lnTo>
                  <a:pt x="0" y="0"/>
                </a:lnTo>
              </a:path>
            </a:pathLst>
          </a:custGeom>
          <a:solidFill>
            <a:srgbClr val="006600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342900"/>
            <a:ext cx="660400" cy="469900"/>
          </a:xfrm>
          <a:prstGeom prst="rect">
            <a:avLst/>
          </a:prstGeom>
          <a:noFill/>
        </p:spPr>
      </p:pic>
      <p:pic>
        <p:nvPicPr>
          <p:cNvPr id="22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50900" y="1282700"/>
            <a:ext cx="1460500" cy="622300"/>
          </a:xfrm>
          <a:prstGeom prst="rect">
            <a:avLst/>
          </a:prstGeom>
          <a:noFill/>
        </p:spPr>
      </p:pic>
      <p:pic>
        <p:nvPicPr>
          <p:cNvPr id="23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4648200"/>
            <a:ext cx="2997200" cy="469900"/>
          </a:xfrm>
          <a:prstGeom prst="rect">
            <a:avLst/>
          </a:prstGeom>
          <a:noFill/>
        </p:spPr>
      </p:pic>
      <p:pic>
        <p:nvPicPr>
          <p:cNvPr id="24" name="Picture 3">
            <a:hlinkClick r:id="rId5"/>
          </p:cNvPr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505200" y="2451100"/>
            <a:ext cx="4102100" cy="23622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1346200" y="50800"/>
            <a:ext cx="1955800" cy="9906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7800"/>
              </a:lnSpc>
              <a:tabLst/>
            </a:pPr>
            <a:r>
              <a:rPr lang="en-US" altLang="zh-CN" sz="6002" dirty="0" smtClean="0">
                <a:solidFill>
                  <a:srgbClr val="FFFFFF"/>
                </a:solidFill>
                <a:latin typeface="微软雅黑" pitchFamily="18" charset="0"/>
                <a:cs typeface="微软雅黑" pitchFamily="18" charset="0"/>
              </a:rPr>
              <a:t>2</a:t>
            </a:r>
            <a:r>
              <a:rPr lang="en-US" altLang="zh-CN" sz="279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795" b="1" dirty="0" smtClean="0">
                <a:solidFill>
                  <a:srgbClr val="FFFFFF"/>
                </a:solidFill>
                <a:latin typeface="微软雅黑" pitchFamily="18" charset="0"/>
                <a:cs typeface="微软雅黑" pitchFamily="18" charset="0"/>
              </a:rPr>
              <a:t>主要任务</a:t>
            </a:r>
          </a:p>
        </p:txBody>
      </p:sp>
      <p:sp>
        <p:nvSpPr>
          <p:cNvPr id="25" name="TextBox 1"/>
          <p:cNvSpPr txBox="1"/>
          <p:nvPr/>
        </p:nvSpPr>
        <p:spPr>
          <a:xfrm>
            <a:off x="8674100" y="4940300"/>
            <a:ext cx="88900" cy="1778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400"/>
              </a:lnSpc>
              <a:tabLst/>
            </a:pPr>
            <a:r>
              <a:rPr lang="en-US" altLang="zh-CN" sz="1403" b="1" dirty="0" smtClean="0">
                <a:solidFill>
                  <a:srgbClr val="FFFFFF"/>
                </a:solidFill>
                <a:latin typeface="Calibri" pitchFamily="18" charset="0"/>
                <a:cs typeface="Calibri" pitchFamily="18" charset="0"/>
              </a:rPr>
              <a:t>7</a:t>
            </a:r>
          </a:p>
        </p:txBody>
      </p:sp>
      <p:sp>
        <p:nvSpPr>
          <p:cNvPr id="27" name="TextBox 1"/>
          <p:cNvSpPr txBox="1"/>
          <p:nvPr/>
        </p:nvSpPr>
        <p:spPr>
          <a:xfrm>
            <a:off x="2501900" y="1460500"/>
            <a:ext cx="6469720" cy="2610971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2000"/>
              </a:lnSpc>
              <a:tabLst>
                <a:tab pos="279400" algn="l"/>
                <a:tab pos="5257800" algn="l"/>
              </a:tabLst>
            </a:pPr>
            <a:r>
              <a:rPr lang="en-US" altLang="zh-CN" sz="1596" dirty="0" smtClean="0">
                <a:solidFill>
                  <a:srgbClr val="E46C0A"/>
                </a:solidFill>
                <a:latin typeface="Wingdings" pitchFamily="18" charset="0"/>
                <a:cs typeface="Wingdings" pitchFamily="18" charset="0"/>
              </a:rPr>
              <a:t></a:t>
            </a:r>
            <a:r>
              <a:rPr lang="en-US" altLang="zh-CN" sz="1596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1596" dirty="0" smtClean="0">
                <a:solidFill>
                  <a:srgbClr val="000000"/>
                </a:solidFill>
                <a:latin typeface="微软雅黑" pitchFamily="18" charset="0"/>
                <a:cs typeface="微软雅黑" pitchFamily="18" charset="0"/>
              </a:rPr>
              <a:t>晒课范围增加了专题教育内容。综合实践课程以专题形式进行晒课</a:t>
            </a:r>
          </a:p>
          <a:p>
            <a:pPr>
              <a:lnSpc>
                <a:spcPts val="2800"/>
              </a:lnSpc>
              <a:tabLst>
                <a:tab pos="279400" algn="l"/>
                <a:tab pos="5257800" algn="l"/>
              </a:tabLst>
            </a:pPr>
            <a:r>
              <a:rPr lang="en-US" altLang="zh-CN" dirty="0" smtClean="0"/>
              <a:t>	</a:t>
            </a:r>
            <a:r>
              <a:rPr lang="en-US" altLang="zh-CN" sz="1596" dirty="0" err="1" smtClean="0">
                <a:solidFill>
                  <a:srgbClr val="000000"/>
                </a:solidFill>
                <a:latin typeface="微软雅黑" pitchFamily="18" charset="0"/>
                <a:cs typeface="微软雅黑" pitchFamily="18" charset="0"/>
              </a:rPr>
              <a:t>和评审，小学和初中</a:t>
            </a:r>
            <a:r>
              <a:rPr lang="en-US" altLang="zh-CN" sz="1596" b="1" dirty="0" err="1" smtClean="0">
                <a:solidFill>
                  <a:srgbClr val="FF0000"/>
                </a:solidFill>
                <a:latin typeface="微软雅黑" pitchFamily="18" charset="0"/>
                <a:cs typeface="微软雅黑" pitchFamily="18" charset="0"/>
              </a:rPr>
              <a:t>信息、劳技</a:t>
            </a:r>
            <a:r>
              <a:rPr lang="en-US" altLang="zh-CN" sz="1596" dirty="0" err="1" smtClean="0">
                <a:solidFill>
                  <a:srgbClr val="000000"/>
                </a:solidFill>
                <a:latin typeface="微软雅黑" pitchFamily="18" charset="0"/>
                <a:cs typeface="微软雅黑" pitchFamily="18" charset="0"/>
              </a:rPr>
              <a:t>学科纳入</a:t>
            </a:r>
            <a:r>
              <a:rPr lang="en-US" altLang="zh-CN" sz="1596" dirty="0" err="1" smtClean="0">
                <a:solidFill>
                  <a:srgbClr val="FF0000"/>
                </a:solidFill>
                <a:latin typeface="微软雅黑" pitchFamily="18" charset="0"/>
                <a:cs typeface="微软雅黑" pitchFamily="18" charset="0"/>
              </a:rPr>
              <a:t>综合实践</a:t>
            </a:r>
            <a:r>
              <a:rPr lang="en-US" altLang="zh-CN" sz="1596" dirty="0" err="1" smtClean="0">
                <a:solidFill>
                  <a:srgbClr val="000000"/>
                </a:solidFill>
                <a:latin typeface="微软雅黑" pitchFamily="18" charset="0"/>
                <a:cs typeface="微软雅黑" pitchFamily="18" charset="0"/>
              </a:rPr>
              <a:t>课程范畴</a:t>
            </a:r>
            <a:endParaRPr lang="en-US" altLang="zh-CN" sz="1596" dirty="0" smtClean="0">
              <a:solidFill>
                <a:srgbClr val="000000"/>
              </a:solidFill>
              <a:latin typeface="微软雅黑" pitchFamily="18" charset="0"/>
              <a:cs typeface="微软雅黑" pitchFamily="18" charset="0"/>
            </a:endParaRP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2300"/>
              </a:lnSpc>
              <a:tabLst>
                <a:tab pos="279400" algn="l"/>
                <a:tab pos="5257800" algn="l"/>
              </a:tabLst>
            </a:pPr>
            <a:r>
              <a:rPr lang="en-US" altLang="zh-CN" dirty="0" smtClean="0"/>
              <a:t>		</a:t>
            </a:r>
            <a:r>
              <a:rPr lang="en-US" altLang="zh-CN" sz="1800" b="1" dirty="0" smtClean="0">
                <a:solidFill>
                  <a:srgbClr val="006600"/>
                </a:solidFill>
                <a:latin typeface="微软雅黑" pitchFamily="18" charset="0"/>
                <a:cs typeface="微软雅黑" pitchFamily="18" charset="0"/>
              </a:rPr>
              <a:t>信息技术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2900"/>
              </a:lnSpc>
              <a:tabLst>
                <a:tab pos="279400" algn="l"/>
                <a:tab pos="5257800" algn="l"/>
              </a:tabLst>
            </a:pPr>
            <a:r>
              <a:rPr lang="en-US" altLang="zh-CN" dirty="0" smtClean="0"/>
              <a:t>		</a:t>
            </a:r>
            <a:r>
              <a:rPr lang="en-US" altLang="zh-CN" sz="1800" b="1" dirty="0" smtClean="0">
                <a:solidFill>
                  <a:srgbClr val="006600"/>
                </a:solidFill>
                <a:latin typeface="微软雅黑" pitchFamily="18" charset="0"/>
                <a:cs typeface="微软雅黑" pitchFamily="18" charset="0"/>
                <a:hlinkClick r:id="rId7"/>
              </a:rPr>
              <a:t>劳动技术</a:t>
            </a:r>
          </a:p>
        </p:txBody>
      </p:sp>
      <p:pic>
        <p:nvPicPr>
          <p:cNvPr id="28" name="图片 27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8045" y="1395535"/>
            <a:ext cx="374555" cy="31877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/>
          <p:nvPr/>
        </p:nvSpPr>
        <p:spPr>
          <a:xfrm>
            <a:off x="0" y="0"/>
            <a:ext cx="9144000" cy="5143500"/>
          </a:xfrm>
          <a:custGeom>
            <a:avLst/>
            <a:gdLst>
              <a:gd name="connsiteX0" fmla="*/ 0 w 9144000"/>
              <a:gd name="connsiteY0" fmla="*/ 5143500 h 5143500"/>
              <a:gd name="connsiteX1" fmla="*/ 9144000 w 9144000"/>
              <a:gd name="connsiteY1" fmla="*/ 5143500 h 5143500"/>
              <a:gd name="connsiteX2" fmla="*/ 9144000 w 9144000"/>
              <a:gd name="connsiteY2" fmla="*/ 0 h 5143500"/>
              <a:gd name="connsiteX3" fmla="*/ 0 w 9144000"/>
              <a:gd name="connsiteY3" fmla="*/ 0 h 5143500"/>
              <a:gd name="connsiteX4" fmla="*/ 0 w 9144000"/>
              <a:gd name="connsiteY4" fmla="*/ 5143500 h 51435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9144000" h="5143500">
                <a:moveTo>
                  <a:pt x="0" y="5143500"/>
                </a:moveTo>
                <a:lnTo>
                  <a:pt x="9144000" y="5143500"/>
                </a:lnTo>
                <a:lnTo>
                  <a:pt x="9144000" y="0"/>
                </a:lnTo>
                <a:lnTo>
                  <a:pt x="0" y="0"/>
                </a:lnTo>
                <a:lnTo>
                  <a:pt x="0" y="5143500"/>
                </a:ln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Freeform 3"/>
          <p:cNvSpPr/>
          <p:nvPr/>
        </p:nvSpPr>
        <p:spPr>
          <a:xfrm>
            <a:off x="0" y="50"/>
            <a:ext cx="9144000" cy="899998"/>
          </a:xfrm>
          <a:custGeom>
            <a:avLst/>
            <a:gdLst>
              <a:gd name="connsiteX0" fmla="*/ 0 w 9144000"/>
              <a:gd name="connsiteY0" fmla="*/ 899998 h 899998"/>
              <a:gd name="connsiteX1" fmla="*/ 9144000 w 9144000"/>
              <a:gd name="connsiteY1" fmla="*/ 899998 h 899998"/>
              <a:gd name="connsiteX2" fmla="*/ 9144000 w 9144000"/>
              <a:gd name="connsiteY2" fmla="*/ 0 h 899998"/>
              <a:gd name="connsiteX3" fmla="*/ 0 w 9144000"/>
              <a:gd name="connsiteY3" fmla="*/ 0 h 899998"/>
              <a:gd name="connsiteX4" fmla="*/ 0 w 9144000"/>
              <a:gd name="connsiteY4" fmla="*/ 899998 h 899998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9144000" h="899998">
                <a:moveTo>
                  <a:pt x="0" y="899998"/>
                </a:moveTo>
                <a:lnTo>
                  <a:pt x="9144000" y="899998"/>
                </a:lnTo>
                <a:lnTo>
                  <a:pt x="9144000" y="0"/>
                </a:lnTo>
                <a:lnTo>
                  <a:pt x="0" y="0"/>
                </a:lnTo>
                <a:lnTo>
                  <a:pt x="0" y="899998"/>
                </a:lnTo>
              </a:path>
            </a:pathLst>
          </a:custGeom>
          <a:solidFill>
            <a:srgbClr val="246E30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5" name="Freeform 3"/>
          <p:cNvSpPr/>
          <p:nvPr/>
        </p:nvSpPr>
        <p:spPr>
          <a:xfrm>
            <a:off x="-6350" y="823722"/>
            <a:ext cx="3829177" cy="22225"/>
          </a:xfrm>
          <a:custGeom>
            <a:avLst/>
            <a:gdLst>
              <a:gd name="connsiteX0" fmla="*/ 6350 w 3829177"/>
              <a:gd name="connsiteY0" fmla="*/ 6350 h 22225"/>
              <a:gd name="connsiteX1" fmla="*/ 3822827 w 3829177"/>
              <a:gd name="connsiteY1" fmla="*/ 6350 h 22225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</a:cxnLst>
            <a:rect l="l" t="t" r="r" b="b"/>
            <a:pathLst>
              <a:path w="3829177" h="22225">
                <a:moveTo>
                  <a:pt x="6350" y="6350"/>
                </a:moveTo>
                <a:lnTo>
                  <a:pt x="3822827" y="6350"/>
                </a:lnTo>
              </a:path>
            </a:pathLst>
          </a:custGeom>
          <a:ln w="12700">
            <a:solidFill>
              <a:srgbClr val="FFFFFF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Freeform 3"/>
          <p:cNvSpPr/>
          <p:nvPr/>
        </p:nvSpPr>
        <p:spPr>
          <a:xfrm>
            <a:off x="-6350" y="71247"/>
            <a:ext cx="3829177" cy="22225"/>
          </a:xfrm>
          <a:custGeom>
            <a:avLst/>
            <a:gdLst>
              <a:gd name="connsiteX0" fmla="*/ 6350 w 3829177"/>
              <a:gd name="connsiteY0" fmla="*/ 6350 h 22225"/>
              <a:gd name="connsiteX1" fmla="*/ 3822827 w 3829177"/>
              <a:gd name="connsiteY1" fmla="*/ 6350 h 22225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</a:cxnLst>
            <a:rect l="l" t="t" r="r" b="b"/>
            <a:pathLst>
              <a:path w="3829177" h="22225">
                <a:moveTo>
                  <a:pt x="6350" y="6350"/>
                </a:moveTo>
                <a:lnTo>
                  <a:pt x="3822827" y="6350"/>
                </a:lnTo>
              </a:path>
            </a:pathLst>
          </a:custGeom>
          <a:ln w="12700">
            <a:solidFill>
              <a:srgbClr val="FFFFFF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Freeform 3"/>
          <p:cNvSpPr/>
          <p:nvPr/>
        </p:nvSpPr>
        <p:spPr>
          <a:xfrm>
            <a:off x="428751" y="272034"/>
            <a:ext cx="626745" cy="438658"/>
          </a:xfrm>
          <a:custGeom>
            <a:avLst/>
            <a:gdLst>
              <a:gd name="connsiteX0" fmla="*/ 592162 w 626745"/>
              <a:gd name="connsiteY0" fmla="*/ 0 h 438658"/>
              <a:gd name="connsiteX1" fmla="*/ 34569 w 626745"/>
              <a:gd name="connsiteY1" fmla="*/ 0 h 438658"/>
              <a:gd name="connsiteX2" fmla="*/ 0 w 626745"/>
              <a:gd name="connsiteY2" fmla="*/ 31495 h 438658"/>
              <a:gd name="connsiteX3" fmla="*/ 0 w 626745"/>
              <a:gd name="connsiteY3" fmla="*/ 49149 h 438658"/>
              <a:gd name="connsiteX4" fmla="*/ 538137 w 626745"/>
              <a:gd name="connsiteY4" fmla="*/ 49149 h 438658"/>
              <a:gd name="connsiteX5" fmla="*/ 572706 w 626745"/>
              <a:gd name="connsiteY5" fmla="*/ 82677 h 438658"/>
              <a:gd name="connsiteX6" fmla="*/ 572706 w 626745"/>
              <a:gd name="connsiteY6" fmla="*/ 438657 h 438658"/>
              <a:gd name="connsiteX7" fmla="*/ 592162 w 626745"/>
              <a:gd name="connsiteY7" fmla="*/ 438657 h 438658"/>
              <a:gd name="connsiteX8" fmla="*/ 626745 w 626745"/>
              <a:gd name="connsiteY8" fmla="*/ 407161 h 438658"/>
              <a:gd name="connsiteX9" fmla="*/ 626745 w 626745"/>
              <a:gd name="connsiteY9" fmla="*/ 31495 h 438658"/>
              <a:gd name="connsiteX10" fmla="*/ 592162 w 626745"/>
              <a:gd name="connsiteY10" fmla="*/ 0 h 438658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</a:cxnLst>
            <a:rect l="l" t="t" r="r" b="b"/>
            <a:pathLst>
              <a:path w="626745" h="438658">
                <a:moveTo>
                  <a:pt x="592162" y="0"/>
                </a:moveTo>
                <a:cubicBezTo>
                  <a:pt x="34569" y="0"/>
                  <a:pt x="34569" y="0"/>
                  <a:pt x="34569" y="0"/>
                </a:cubicBezTo>
                <a:cubicBezTo>
                  <a:pt x="15125" y="0"/>
                  <a:pt x="0" y="13843"/>
                  <a:pt x="0" y="31495"/>
                </a:cubicBezTo>
                <a:cubicBezTo>
                  <a:pt x="0" y="49149"/>
                  <a:pt x="0" y="49149"/>
                  <a:pt x="0" y="49149"/>
                </a:cubicBezTo>
                <a:cubicBezTo>
                  <a:pt x="538137" y="49149"/>
                  <a:pt x="538137" y="49149"/>
                  <a:pt x="538137" y="49149"/>
                </a:cubicBezTo>
                <a:cubicBezTo>
                  <a:pt x="557580" y="49149"/>
                  <a:pt x="572706" y="64897"/>
                  <a:pt x="572706" y="82677"/>
                </a:cubicBezTo>
                <a:cubicBezTo>
                  <a:pt x="572706" y="438657"/>
                  <a:pt x="572706" y="438657"/>
                  <a:pt x="572706" y="438657"/>
                </a:cubicBezTo>
                <a:cubicBezTo>
                  <a:pt x="592162" y="438657"/>
                  <a:pt x="592162" y="438657"/>
                  <a:pt x="592162" y="438657"/>
                </a:cubicBezTo>
                <a:cubicBezTo>
                  <a:pt x="611619" y="438657"/>
                  <a:pt x="626745" y="424814"/>
                  <a:pt x="626745" y="407161"/>
                </a:cubicBezTo>
                <a:cubicBezTo>
                  <a:pt x="626745" y="31495"/>
                  <a:pt x="626745" y="31495"/>
                  <a:pt x="626745" y="31495"/>
                </a:cubicBezTo>
                <a:cubicBezTo>
                  <a:pt x="626745" y="13843"/>
                  <a:pt x="611619" y="0"/>
                  <a:pt x="592162" y="0"/>
                </a:cubicBez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Freeform 3"/>
          <p:cNvSpPr/>
          <p:nvPr/>
        </p:nvSpPr>
        <p:spPr>
          <a:xfrm>
            <a:off x="526643" y="195453"/>
            <a:ext cx="626745" cy="436118"/>
          </a:xfrm>
          <a:custGeom>
            <a:avLst/>
            <a:gdLst>
              <a:gd name="connsiteX0" fmla="*/ 592175 w 626745"/>
              <a:gd name="connsiteY0" fmla="*/ 0 h 436118"/>
              <a:gd name="connsiteX1" fmla="*/ 34582 w 626745"/>
              <a:gd name="connsiteY1" fmla="*/ 0 h 436118"/>
              <a:gd name="connsiteX2" fmla="*/ 0 w 626745"/>
              <a:gd name="connsiteY2" fmla="*/ 31496 h 436118"/>
              <a:gd name="connsiteX3" fmla="*/ 0 w 626745"/>
              <a:gd name="connsiteY3" fmla="*/ 49148 h 436118"/>
              <a:gd name="connsiteX4" fmla="*/ 538137 w 626745"/>
              <a:gd name="connsiteY4" fmla="*/ 49148 h 436118"/>
              <a:gd name="connsiteX5" fmla="*/ 572719 w 626745"/>
              <a:gd name="connsiteY5" fmla="*/ 80517 h 436118"/>
              <a:gd name="connsiteX6" fmla="*/ 572719 w 626745"/>
              <a:gd name="connsiteY6" fmla="*/ 436117 h 436118"/>
              <a:gd name="connsiteX7" fmla="*/ 592175 w 626745"/>
              <a:gd name="connsiteY7" fmla="*/ 436117 h 436118"/>
              <a:gd name="connsiteX8" fmla="*/ 626745 w 626745"/>
              <a:gd name="connsiteY8" fmla="*/ 404748 h 436118"/>
              <a:gd name="connsiteX9" fmla="*/ 626745 w 626745"/>
              <a:gd name="connsiteY9" fmla="*/ 31496 h 436118"/>
              <a:gd name="connsiteX10" fmla="*/ 592175 w 626745"/>
              <a:gd name="connsiteY10" fmla="*/ 0 h 436118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</a:cxnLst>
            <a:rect l="l" t="t" r="r" b="b"/>
            <a:pathLst>
              <a:path w="626745" h="436118">
                <a:moveTo>
                  <a:pt x="592175" y="0"/>
                </a:moveTo>
                <a:cubicBezTo>
                  <a:pt x="34582" y="0"/>
                  <a:pt x="34582" y="0"/>
                  <a:pt x="34582" y="0"/>
                </a:cubicBezTo>
                <a:cubicBezTo>
                  <a:pt x="15138" y="0"/>
                  <a:pt x="0" y="13842"/>
                  <a:pt x="0" y="31496"/>
                </a:cubicBezTo>
                <a:cubicBezTo>
                  <a:pt x="0" y="49148"/>
                  <a:pt x="0" y="49148"/>
                  <a:pt x="0" y="49148"/>
                </a:cubicBezTo>
                <a:cubicBezTo>
                  <a:pt x="538137" y="49148"/>
                  <a:pt x="538137" y="49148"/>
                  <a:pt x="538137" y="49148"/>
                </a:cubicBezTo>
                <a:cubicBezTo>
                  <a:pt x="557593" y="49148"/>
                  <a:pt x="572719" y="62864"/>
                  <a:pt x="572719" y="80517"/>
                </a:cubicBezTo>
                <a:cubicBezTo>
                  <a:pt x="572719" y="436117"/>
                  <a:pt x="572719" y="436117"/>
                  <a:pt x="572719" y="436117"/>
                </a:cubicBezTo>
                <a:cubicBezTo>
                  <a:pt x="592175" y="436117"/>
                  <a:pt x="592175" y="436117"/>
                  <a:pt x="592175" y="436117"/>
                </a:cubicBezTo>
                <a:cubicBezTo>
                  <a:pt x="611619" y="436117"/>
                  <a:pt x="626745" y="422402"/>
                  <a:pt x="626745" y="404748"/>
                </a:cubicBezTo>
                <a:cubicBezTo>
                  <a:pt x="626745" y="31496"/>
                  <a:pt x="626745" y="31496"/>
                  <a:pt x="626745" y="31496"/>
                </a:cubicBezTo>
                <a:cubicBezTo>
                  <a:pt x="626745" y="13842"/>
                  <a:pt x="611619" y="0"/>
                  <a:pt x="592175" y="0"/>
                </a:cubicBez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Freeform 3"/>
          <p:cNvSpPr/>
          <p:nvPr/>
        </p:nvSpPr>
        <p:spPr>
          <a:xfrm>
            <a:off x="422567" y="498220"/>
            <a:ext cx="407579" cy="234644"/>
          </a:xfrm>
          <a:custGeom>
            <a:avLst/>
            <a:gdLst>
              <a:gd name="connsiteX0" fmla="*/ 138658 w 407579"/>
              <a:gd name="connsiteY0" fmla="*/ 0 h 234644"/>
              <a:gd name="connsiteX1" fmla="*/ 8915 w 407579"/>
              <a:gd name="connsiteY1" fmla="*/ 204343 h 234644"/>
              <a:gd name="connsiteX2" fmla="*/ 8915 w 407579"/>
              <a:gd name="connsiteY2" fmla="*/ 233806 h 234644"/>
              <a:gd name="connsiteX3" fmla="*/ 400278 w 407579"/>
              <a:gd name="connsiteY3" fmla="*/ 233806 h 234644"/>
              <a:gd name="connsiteX4" fmla="*/ 400278 w 407579"/>
              <a:gd name="connsiteY4" fmla="*/ 202311 h 234644"/>
              <a:gd name="connsiteX5" fmla="*/ 311632 w 407579"/>
              <a:gd name="connsiteY5" fmla="*/ 82550 h 234644"/>
              <a:gd name="connsiteX6" fmla="*/ 238112 w 407579"/>
              <a:gd name="connsiteY6" fmla="*/ 159130 h 234644"/>
              <a:gd name="connsiteX7" fmla="*/ 222986 w 407579"/>
              <a:gd name="connsiteY7" fmla="*/ 149352 h 234644"/>
              <a:gd name="connsiteX8" fmla="*/ 248932 w 407579"/>
              <a:gd name="connsiteY8" fmla="*/ 117855 h 234644"/>
              <a:gd name="connsiteX9" fmla="*/ 160274 w 407579"/>
              <a:gd name="connsiteY9" fmla="*/ 0 h 234644"/>
              <a:gd name="connsiteX10" fmla="*/ 138658 w 407579"/>
              <a:gd name="connsiteY10" fmla="*/ 0 h 234644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</a:cxnLst>
            <a:rect l="l" t="t" r="r" b="b"/>
            <a:pathLst>
              <a:path w="407579" h="234644">
                <a:moveTo>
                  <a:pt x="138658" y="0"/>
                </a:moveTo>
                <a:cubicBezTo>
                  <a:pt x="8915" y="204343"/>
                  <a:pt x="8915" y="204343"/>
                  <a:pt x="8915" y="204343"/>
                </a:cubicBezTo>
                <a:cubicBezTo>
                  <a:pt x="8915" y="204343"/>
                  <a:pt x="-14858" y="233806"/>
                  <a:pt x="8915" y="233806"/>
                </a:cubicBezTo>
                <a:cubicBezTo>
                  <a:pt x="39192" y="235712"/>
                  <a:pt x="400278" y="233806"/>
                  <a:pt x="400278" y="233806"/>
                </a:cubicBezTo>
                <a:cubicBezTo>
                  <a:pt x="400278" y="233806"/>
                  <a:pt x="419747" y="227837"/>
                  <a:pt x="400278" y="202311"/>
                </a:cubicBezTo>
                <a:cubicBezTo>
                  <a:pt x="378663" y="174879"/>
                  <a:pt x="326770" y="80518"/>
                  <a:pt x="311632" y="82550"/>
                </a:cubicBezTo>
                <a:cubicBezTo>
                  <a:pt x="296494" y="82550"/>
                  <a:pt x="244602" y="153288"/>
                  <a:pt x="238112" y="159130"/>
                </a:cubicBezTo>
                <a:cubicBezTo>
                  <a:pt x="233794" y="164973"/>
                  <a:pt x="218655" y="155194"/>
                  <a:pt x="222986" y="149352"/>
                </a:cubicBezTo>
                <a:cubicBezTo>
                  <a:pt x="235953" y="135509"/>
                  <a:pt x="248932" y="117855"/>
                  <a:pt x="248932" y="117855"/>
                </a:cubicBezTo>
                <a:cubicBezTo>
                  <a:pt x="248932" y="117855"/>
                  <a:pt x="166763" y="7873"/>
                  <a:pt x="160274" y="0"/>
                </a:cubicBezTo>
                <a:cubicBezTo>
                  <a:pt x="153784" y="-9779"/>
                  <a:pt x="142976" y="-7873"/>
                  <a:pt x="138658" y="0"/>
                </a:cubicBez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Freeform 3"/>
          <p:cNvSpPr/>
          <p:nvPr/>
        </p:nvSpPr>
        <p:spPr>
          <a:xfrm>
            <a:off x="753554" y="425195"/>
            <a:ext cx="77774" cy="69088"/>
          </a:xfrm>
          <a:custGeom>
            <a:avLst/>
            <a:gdLst>
              <a:gd name="connsiteX0" fmla="*/ 0 w 77774"/>
              <a:gd name="connsiteY0" fmla="*/ 34544 h 69088"/>
              <a:gd name="connsiteX1" fmla="*/ 38887 w 77774"/>
              <a:gd name="connsiteY1" fmla="*/ 0 h 69088"/>
              <a:gd name="connsiteX2" fmla="*/ 77774 w 77774"/>
              <a:gd name="connsiteY2" fmla="*/ 34544 h 69088"/>
              <a:gd name="connsiteX3" fmla="*/ 38887 w 77774"/>
              <a:gd name="connsiteY3" fmla="*/ 69087 h 69088"/>
              <a:gd name="connsiteX4" fmla="*/ 0 w 77774"/>
              <a:gd name="connsiteY4" fmla="*/ 34544 h 69088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77774" h="69088">
                <a:moveTo>
                  <a:pt x="0" y="34544"/>
                </a:moveTo>
                <a:cubicBezTo>
                  <a:pt x="0" y="15494"/>
                  <a:pt x="17411" y="0"/>
                  <a:pt x="38887" y="0"/>
                </a:cubicBezTo>
                <a:cubicBezTo>
                  <a:pt x="60363" y="0"/>
                  <a:pt x="77774" y="15494"/>
                  <a:pt x="77774" y="34544"/>
                </a:cubicBezTo>
                <a:cubicBezTo>
                  <a:pt x="77774" y="53594"/>
                  <a:pt x="60363" y="69087"/>
                  <a:pt x="38887" y="69087"/>
                </a:cubicBezTo>
                <a:cubicBezTo>
                  <a:pt x="17411" y="69087"/>
                  <a:pt x="0" y="53594"/>
                  <a:pt x="0" y="34544"/>
                </a:cubicBez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Freeform 3"/>
          <p:cNvSpPr/>
          <p:nvPr/>
        </p:nvSpPr>
        <p:spPr>
          <a:xfrm>
            <a:off x="1063866" y="2188464"/>
            <a:ext cx="1152537" cy="190499"/>
          </a:xfrm>
          <a:custGeom>
            <a:avLst/>
            <a:gdLst>
              <a:gd name="connsiteX0" fmla="*/ 1152537 w 1152537"/>
              <a:gd name="connsiteY0" fmla="*/ 190500 h 190499"/>
              <a:gd name="connsiteX1" fmla="*/ 1148473 w 1152537"/>
              <a:gd name="connsiteY1" fmla="*/ 188975 h 190499"/>
              <a:gd name="connsiteX2" fmla="*/ 1131963 w 1152537"/>
              <a:gd name="connsiteY2" fmla="*/ 185927 h 190499"/>
              <a:gd name="connsiteX3" fmla="*/ 1105166 w 1152537"/>
              <a:gd name="connsiteY3" fmla="*/ 181482 h 190499"/>
              <a:gd name="connsiteX4" fmla="*/ 1068209 w 1152537"/>
              <a:gd name="connsiteY4" fmla="*/ 175386 h 190499"/>
              <a:gd name="connsiteX5" fmla="*/ 1020838 w 1152537"/>
              <a:gd name="connsiteY5" fmla="*/ 167766 h 190499"/>
              <a:gd name="connsiteX6" fmla="*/ 965212 w 1152537"/>
              <a:gd name="connsiteY6" fmla="*/ 160273 h 190499"/>
              <a:gd name="connsiteX7" fmla="*/ 901458 w 1152537"/>
              <a:gd name="connsiteY7" fmla="*/ 154177 h 190499"/>
              <a:gd name="connsiteX8" fmla="*/ 829449 w 1152537"/>
              <a:gd name="connsiteY8" fmla="*/ 148208 h 190499"/>
              <a:gd name="connsiteX9" fmla="*/ 751217 w 1152537"/>
              <a:gd name="connsiteY9" fmla="*/ 143636 h 190499"/>
              <a:gd name="connsiteX10" fmla="*/ 664730 w 1152537"/>
              <a:gd name="connsiteY10" fmla="*/ 139064 h 190499"/>
              <a:gd name="connsiteX11" fmla="*/ 572147 w 1152537"/>
              <a:gd name="connsiteY11" fmla="*/ 139064 h 190499"/>
              <a:gd name="connsiteX12" fmla="*/ 479564 w 1152537"/>
              <a:gd name="connsiteY12" fmla="*/ 139064 h 190499"/>
              <a:gd name="connsiteX13" fmla="*/ 395109 w 1152537"/>
              <a:gd name="connsiteY13" fmla="*/ 143636 h 190499"/>
              <a:gd name="connsiteX14" fmla="*/ 317004 w 1152537"/>
              <a:gd name="connsiteY14" fmla="*/ 148208 h 190499"/>
              <a:gd name="connsiteX15" fmla="*/ 244868 w 1152537"/>
              <a:gd name="connsiteY15" fmla="*/ 154177 h 190499"/>
              <a:gd name="connsiteX16" fmla="*/ 183172 w 1152537"/>
              <a:gd name="connsiteY16" fmla="*/ 160273 h 190499"/>
              <a:gd name="connsiteX17" fmla="*/ 129666 w 1152537"/>
              <a:gd name="connsiteY17" fmla="*/ 167766 h 190499"/>
              <a:gd name="connsiteX18" fmla="*/ 84378 w 1152537"/>
              <a:gd name="connsiteY18" fmla="*/ 175386 h 190499"/>
              <a:gd name="connsiteX19" fmla="*/ 47332 w 1152537"/>
              <a:gd name="connsiteY19" fmla="*/ 181482 h 190499"/>
              <a:gd name="connsiteX20" fmla="*/ 20586 w 1152537"/>
              <a:gd name="connsiteY20" fmla="*/ 185927 h 190499"/>
              <a:gd name="connsiteX21" fmla="*/ 6172 w 1152537"/>
              <a:gd name="connsiteY21" fmla="*/ 188975 h 190499"/>
              <a:gd name="connsiteX22" fmla="*/ 0 w 1152537"/>
              <a:gd name="connsiteY22" fmla="*/ 190500 h 190499"/>
              <a:gd name="connsiteX23" fmla="*/ 0 w 1152537"/>
              <a:gd name="connsiteY23" fmla="*/ 46862 h 190499"/>
              <a:gd name="connsiteX24" fmla="*/ 576211 w 1152537"/>
              <a:gd name="connsiteY24" fmla="*/ 0 h 190499"/>
              <a:gd name="connsiteX25" fmla="*/ 1152537 w 1152537"/>
              <a:gd name="connsiteY25" fmla="*/ 46862 h 190499"/>
              <a:gd name="connsiteX26" fmla="*/ 1152537 w 1152537"/>
              <a:gd name="connsiteY26" fmla="*/ 190500 h 190499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  <a:cxn ang="11">
                <a:pos x="connsiteX11" y="connsiteY11"/>
              </a:cxn>
              <a:cxn ang="12">
                <a:pos x="connsiteX12" y="connsiteY12"/>
              </a:cxn>
              <a:cxn ang="13">
                <a:pos x="connsiteX13" y="connsiteY13"/>
              </a:cxn>
              <a:cxn ang="14">
                <a:pos x="connsiteX14" y="connsiteY14"/>
              </a:cxn>
              <a:cxn ang="15">
                <a:pos x="connsiteX15" y="connsiteY15"/>
              </a:cxn>
              <a:cxn ang="16">
                <a:pos x="connsiteX16" y="connsiteY16"/>
              </a:cxn>
              <a:cxn ang="17">
                <a:pos x="connsiteX17" y="connsiteY17"/>
              </a:cxn>
              <a:cxn ang="18">
                <a:pos x="connsiteX18" y="connsiteY18"/>
              </a:cxn>
              <a:cxn ang="19">
                <a:pos x="connsiteX19" y="connsiteY19"/>
              </a:cxn>
              <a:cxn ang="20">
                <a:pos x="connsiteX20" y="connsiteY20"/>
              </a:cxn>
              <a:cxn ang="21">
                <a:pos x="connsiteX21" y="connsiteY21"/>
              </a:cxn>
              <a:cxn ang="22">
                <a:pos x="connsiteX22" y="connsiteY22"/>
              </a:cxn>
              <a:cxn ang="23">
                <a:pos x="connsiteX23" y="connsiteY23"/>
              </a:cxn>
              <a:cxn ang="24">
                <a:pos x="connsiteX24" y="connsiteY24"/>
              </a:cxn>
              <a:cxn ang="25">
                <a:pos x="connsiteX25" y="connsiteY25"/>
              </a:cxn>
              <a:cxn ang="26">
                <a:pos x="connsiteX26" y="connsiteY26"/>
              </a:cxn>
            </a:cxnLst>
            <a:rect l="l" t="t" r="r" b="b"/>
            <a:pathLst>
              <a:path w="1152537" h="190499">
                <a:moveTo>
                  <a:pt x="1152537" y="190500"/>
                </a:moveTo>
                <a:lnTo>
                  <a:pt x="1148473" y="188975"/>
                </a:lnTo>
                <a:lnTo>
                  <a:pt x="1131963" y="185927"/>
                </a:lnTo>
                <a:lnTo>
                  <a:pt x="1105166" y="181482"/>
                </a:lnTo>
                <a:lnTo>
                  <a:pt x="1068209" y="175386"/>
                </a:lnTo>
                <a:lnTo>
                  <a:pt x="1020838" y="167766"/>
                </a:lnTo>
                <a:lnTo>
                  <a:pt x="965212" y="160273"/>
                </a:lnTo>
                <a:lnTo>
                  <a:pt x="901458" y="154177"/>
                </a:lnTo>
                <a:lnTo>
                  <a:pt x="829449" y="148208"/>
                </a:lnTo>
                <a:lnTo>
                  <a:pt x="751217" y="143636"/>
                </a:lnTo>
                <a:lnTo>
                  <a:pt x="664730" y="139064"/>
                </a:lnTo>
                <a:lnTo>
                  <a:pt x="572147" y="139064"/>
                </a:lnTo>
                <a:lnTo>
                  <a:pt x="479564" y="139064"/>
                </a:lnTo>
                <a:lnTo>
                  <a:pt x="395109" y="143636"/>
                </a:lnTo>
                <a:lnTo>
                  <a:pt x="317004" y="148208"/>
                </a:lnTo>
                <a:lnTo>
                  <a:pt x="244868" y="154177"/>
                </a:lnTo>
                <a:lnTo>
                  <a:pt x="183172" y="160273"/>
                </a:lnTo>
                <a:lnTo>
                  <a:pt x="129666" y="167766"/>
                </a:lnTo>
                <a:lnTo>
                  <a:pt x="84378" y="175386"/>
                </a:lnTo>
                <a:lnTo>
                  <a:pt x="47332" y="181482"/>
                </a:lnTo>
                <a:lnTo>
                  <a:pt x="20586" y="185927"/>
                </a:lnTo>
                <a:lnTo>
                  <a:pt x="6172" y="188975"/>
                </a:lnTo>
                <a:lnTo>
                  <a:pt x="0" y="190500"/>
                </a:lnTo>
                <a:lnTo>
                  <a:pt x="0" y="46862"/>
                </a:lnTo>
                <a:lnTo>
                  <a:pt x="576211" y="0"/>
                </a:lnTo>
                <a:lnTo>
                  <a:pt x="1152537" y="46862"/>
                </a:lnTo>
                <a:lnTo>
                  <a:pt x="1152537" y="190500"/>
                </a:lnTo>
              </a:path>
            </a:pathLst>
          </a:custGeom>
          <a:solidFill>
            <a:srgbClr val="D9D9D9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Freeform 3"/>
          <p:cNvSpPr/>
          <p:nvPr/>
        </p:nvSpPr>
        <p:spPr>
          <a:xfrm>
            <a:off x="1063866" y="1181480"/>
            <a:ext cx="1152537" cy="190500"/>
          </a:xfrm>
          <a:custGeom>
            <a:avLst/>
            <a:gdLst>
              <a:gd name="connsiteX0" fmla="*/ 1152537 w 1152537"/>
              <a:gd name="connsiteY0" fmla="*/ 190500 h 190500"/>
              <a:gd name="connsiteX1" fmla="*/ 1148473 w 1152537"/>
              <a:gd name="connsiteY1" fmla="*/ 188976 h 190500"/>
              <a:gd name="connsiteX2" fmla="*/ 1131963 w 1152537"/>
              <a:gd name="connsiteY2" fmla="*/ 186055 h 190500"/>
              <a:gd name="connsiteX3" fmla="*/ 1105166 w 1152537"/>
              <a:gd name="connsiteY3" fmla="*/ 181483 h 190500"/>
              <a:gd name="connsiteX4" fmla="*/ 1068209 w 1152537"/>
              <a:gd name="connsiteY4" fmla="*/ 175386 h 190500"/>
              <a:gd name="connsiteX5" fmla="*/ 1020838 w 1152537"/>
              <a:gd name="connsiteY5" fmla="*/ 167894 h 190500"/>
              <a:gd name="connsiteX6" fmla="*/ 965212 w 1152537"/>
              <a:gd name="connsiteY6" fmla="*/ 160274 h 190500"/>
              <a:gd name="connsiteX7" fmla="*/ 901458 w 1152537"/>
              <a:gd name="connsiteY7" fmla="*/ 154305 h 190500"/>
              <a:gd name="connsiteX8" fmla="*/ 829449 w 1152537"/>
              <a:gd name="connsiteY8" fmla="*/ 148208 h 190500"/>
              <a:gd name="connsiteX9" fmla="*/ 751217 w 1152537"/>
              <a:gd name="connsiteY9" fmla="*/ 143636 h 190500"/>
              <a:gd name="connsiteX10" fmla="*/ 664730 w 1152537"/>
              <a:gd name="connsiteY10" fmla="*/ 139065 h 190500"/>
              <a:gd name="connsiteX11" fmla="*/ 572147 w 1152537"/>
              <a:gd name="connsiteY11" fmla="*/ 139065 h 190500"/>
              <a:gd name="connsiteX12" fmla="*/ 479564 w 1152537"/>
              <a:gd name="connsiteY12" fmla="*/ 139065 h 190500"/>
              <a:gd name="connsiteX13" fmla="*/ 395109 w 1152537"/>
              <a:gd name="connsiteY13" fmla="*/ 143636 h 190500"/>
              <a:gd name="connsiteX14" fmla="*/ 317004 w 1152537"/>
              <a:gd name="connsiteY14" fmla="*/ 148208 h 190500"/>
              <a:gd name="connsiteX15" fmla="*/ 244868 w 1152537"/>
              <a:gd name="connsiteY15" fmla="*/ 154305 h 190500"/>
              <a:gd name="connsiteX16" fmla="*/ 183172 w 1152537"/>
              <a:gd name="connsiteY16" fmla="*/ 160274 h 190500"/>
              <a:gd name="connsiteX17" fmla="*/ 129666 w 1152537"/>
              <a:gd name="connsiteY17" fmla="*/ 167894 h 190500"/>
              <a:gd name="connsiteX18" fmla="*/ 84378 w 1152537"/>
              <a:gd name="connsiteY18" fmla="*/ 175386 h 190500"/>
              <a:gd name="connsiteX19" fmla="*/ 47332 w 1152537"/>
              <a:gd name="connsiteY19" fmla="*/ 181483 h 190500"/>
              <a:gd name="connsiteX20" fmla="*/ 20586 w 1152537"/>
              <a:gd name="connsiteY20" fmla="*/ 186055 h 190500"/>
              <a:gd name="connsiteX21" fmla="*/ 6172 w 1152537"/>
              <a:gd name="connsiteY21" fmla="*/ 188976 h 190500"/>
              <a:gd name="connsiteX22" fmla="*/ 0 w 1152537"/>
              <a:gd name="connsiteY22" fmla="*/ 190500 h 190500"/>
              <a:gd name="connsiteX23" fmla="*/ 0 w 1152537"/>
              <a:gd name="connsiteY23" fmla="*/ 46863 h 190500"/>
              <a:gd name="connsiteX24" fmla="*/ 576211 w 1152537"/>
              <a:gd name="connsiteY24" fmla="*/ 0 h 190500"/>
              <a:gd name="connsiteX25" fmla="*/ 1152537 w 1152537"/>
              <a:gd name="connsiteY25" fmla="*/ 46863 h 190500"/>
              <a:gd name="connsiteX26" fmla="*/ 1152537 w 1152537"/>
              <a:gd name="connsiteY26" fmla="*/ 190500 h 1905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  <a:cxn ang="11">
                <a:pos x="connsiteX11" y="connsiteY11"/>
              </a:cxn>
              <a:cxn ang="12">
                <a:pos x="connsiteX12" y="connsiteY12"/>
              </a:cxn>
              <a:cxn ang="13">
                <a:pos x="connsiteX13" y="connsiteY13"/>
              </a:cxn>
              <a:cxn ang="14">
                <a:pos x="connsiteX14" y="connsiteY14"/>
              </a:cxn>
              <a:cxn ang="15">
                <a:pos x="connsiteX15" y="connsiteY15"/>
              </a:cxn>
              <a:cxn ang="16">
                <a:pos x="connsiteX16" y="connsiteY16"/>
              </a:cxn>
              <a:cxn ang="17">
                <a:pos x="connsiteX17" y="connsiteY17"/>
              </a:cxn>
              <a:cxn ang="18">
                <a:pos x="connsiteX18" y="connsiteY18"/>
              </a:cxn>
              <a:cxn ang="19">
                <a:pos x="connsiteX19" y="connsiteY19"/>
              </a:cxn>
              <a:cxn ang="20">
                <a:pos x="connsiteX20" y="connsiteY20"/>
              </a:cxn>
              <a:cxn ang="21">
                <a:pos x="connsiteX21" y="connsiteY21"/>
              </a:cxn>
              <a:cxn ang="22">
                <a:pos x="connsiteX22" y="connsiteY22"/>
              </a:cxn>
              <a:cxn ang="23">
                <a:pos x="connsiteX23" y="connsiteY23"/>
              </a:cxn>
              <a:cxn ang="24">
                <a:pos x="connsiteX24" y="connsiteY24"/>
              </a:cxn>
              <a:cxn ang="25">
                <a:pos x="connsiteX25" y="connsiteY25"/>
              </a:cxn>
              <a:cxn ang="26">
                <a:pos x="connsiteX26" y="connsiteY26"/>
              </a:cxn>
            </a:cxnLst>
            <a:rect l="l" t="t" r="r" b="b"/>
            <a:pathLst>
              <a:path w="1152537" h="190500">
                <a:moveTo>
                  <a:pt x="1152537" y="190500"/>
                </a:moveTo>
                <a:lnTo>
                  <a:pt x="1148473" y="188976"/>
                </a:lnTo>
                <a:lnTo>
                  <a:pt x="1131963" y="186055"/>
                </a:lnTo>
                <a:lnTo>
                  <a:pt x="1105166" y="181483"/>
                </a:lnTo>
                <a:lnTo>
                  <a:pt x="1068209" y="175386"/>
                </a:lnTo>
                <a:lnTo>
                  <a:pt x="1020838" y="167894"/>
                </a:lnTo>
                <a:lnTo>
                  <a:pt x="965212" y="160274"/>
                </a:lnTo>
                <a:lnTo>
                  <a:pt x="901458" y="154305"/>
                </a:lnTo>
                <a:lnTo>
                  <a:pt x="829449" y="148208"/>
                </a:lnTo>
                <a:lnTo>
                  <a:pt x="751217" y="143636"/>
                </a:lnTo>
                <a:lnTo>
                  <a:pt x="664730" y="139065"/>
                </a:lnTo>
                <a:lnTo>
                  <a:pt x="572147" y="139065"/>
                </a:lnTo>
                <a:lnTo>
                  <a:pt x="479564" y="139065"/>
                </a:lnTo>
                <a:lnTo>
                  <a:pt x="395109" y="143636"/>
                </a:lnTo>
                <a:lnTo>
                  <a:pt x="317004" y="148208"/>
                </a:lnTo>
                <a:lnTo>
                  <a:pt x="244868" y="154305"/>
                </a:lnTo>
                <a:lnTo>
                  <a:pt x="183172" y="160274"/>
                </a:lnTo>
                <a:lnTo>
                  <a:pt x="129666" y="167894"/>
                </a:lnTo>
                <a:lnTo>
                  <a:pt x="84378" y="175386"/>
                </a:lnTo>
                <a:lnTo>
                  <a:pt x="47332" y="181483"/>
                </a:lnTo>
                <a:lnTo>
                  <a:pt x="20586" y="186055"/>
                </a:lnTo>
                <a:lnTo>
                  <a:pt x="6172" y="188976"/>
                </a:lnTo>
                <a:lnTo>
                  <a:pt x="0" y="190500"/>
                </a:lnTo>
                <a:lnTo>
                  <a:pt x="0" y="46863"/>
                </a:lnTo>
                <a:lnTo>
                  <a:pt x="576211" y="0"/>
                </a:lnTo>
                <a:lnTo>
                  <a:pt x="1152537" y="46863"/>
                </a:lnTo>
                <a:lnTo>
                  <a:pt x="1152537" y="190500"/>
                </a:lnTo>
              </a:path>
            </a:pathLst>
          </a:custGeom>
          <a:solidFill>
            <a:srgbClr val="D9D9D9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Freeform 3"/>
          <p:cNvSpPr/>
          <p:nvPr/>
        </p:nvSpPr>
        <p:spPr>
          <a:xfrm>
            <a:off x="1063866" y="2883661"/>
            <a:ext cx="1152537" cy="192151"/>
          </a:xfrm>
          <a:custGeom>
            <a:avLst/>
            <a:gdLst>
              <a:gd name="connsiteX0" fmla="*/ 1152537 w 1152537"/>
              <a:gd name="connsiteY0" fmla="*/ 192151 h 192151"/>
              <a:gd name="connsiteX1" fmla="*/ 1148473 w 1152537"/>
              <a:gd name="connsiteY1" fmla="*/ 190627 h 192151"/>
              <a:gd name="connsiteX2" fmla="*/ 1131963 w 1152537"/>
              <a:gd name="connsiteY2" fmla="*/ 187579 h 192151"/>
              <a:gd name="connsiteX3" fmla="*/ 1105166 w 1152537"/>
              <a:gd name="connsiteY3" fmla="*/ 183007 h 192151"/>
              <a:gd name="connsiteX4" fmla="*/ 1068209 w 1152537"/>
              <a:gd name="connsiteY4" fmla="*/ 176911 h 192151"/>
              <a:gd name="connsiteX5" fmla="*/ 1020838 w 1152537"/>
              <a:gd name="connsiteY5" fmla="*/ 169291 h 192151"/>
              <a:gd name="connsiteX6" fmla="*/ 965212 w 1152537"/>
              <a:gd name="connsiteY6" fmla="*/ 161670 h 192151"/>
              <a:gd name="connsiteX7" fmla="*/ 901458 w 1152537"/>
              <a:gd name="connsiteY7" fmla="*/ 155575 h 192151"/>
              <a:gd name="connsiteX8" fmla="*/ 829449 w 1152537"/>
              <a:gd name="connsiteY8" fmla="*/ 149479 h 192151"/>
              <a:gd name="connsiteX9" fmla="*/ 751217 w 1152537"/>
              <a:gd name="connsiteY9" fmla="*/ 144907 h 192151"/>
              <a:gd name="connsiteX10" fmla="*/ 664730 w 1152537"/>
              <a:gd name="connsiteY10" fmla="*/ 140335 h 192151"/>
              <a:gd name="connsiteX11" fmla="*/ 572147 w 1152537"/>
              <a:gd name="connsiteY11" fmla="*/ 140335 h 192151"/>
              <a:gd name="connsiteX12" fmla="*/ 479564 w 1152537"/>
              <a:gd name="connsiteY12" fmla="*/ 140335 h 192151"/>
              <a:gd name="connsiteX13" fmla="*/ 395109 w 1152537"/>
              <a:gd name="connsiteY13" fmla="*/ 144907 h 192151"/>
              <a:gd name="connsiteX14" fmla="*/ 317004 w 1152537"/>
              <a:gd name="connsiteY14" fmla="*/ 149479 h 192151"/>
              <a:gd name="connsiteX15" fmla="*/ 244868 w 1152537"/>
              <a:gd name="connsiteY15" fmla="*/ 155575 h 192151"/>
              <a:gd name="connsiteX16" fmla="*/ 183172 w 1152537"/>
              <a:gd name="connsiteY16" fmla="*/ 161670 h 192151"/>
              <a:gd name="connsiteX17" fmla="*/ 129666 w 1152537"/>
              <a:gd name="connsiteY17" fmla="*/ 169291 h 192151"/>
              <a:gd name="connsiteX18" fmla="*/ 84378 w 1152537"/>
              <a:gd name="connsiteY18" fmla="*/ 176911 h 192151"/>
              <a:gd name="connsiteX19" fmla="*/ 47332 w 1152537"/>
              <a:gd name="connsiteY19" fmla="*/ 183007 h 192151"/>
              <a:gd name="connsiteX20" fmla="*/ 20586 w 1152537"/>
              <a:gd name="connsiteY20" fmla="*/ 187579 h 192151"/>
              <a:gd name="connsiteX21" fmla="*/ 6172 w 1152537"/>
              <a:gd name="connsiteY21" fmla="*/ 190627 h 192151"/>
              <a:gd name="connsiteX22" fmla="*/ 0 w 1152537"/>
              <a:gd name="connsiteY22" fmla="*/ 192151 h 192151"/>
              <a:gd name="connsiteX23" fmla="*/ 0 w 1152537"/>
              <a:gd name="connsiteY23" fmla="*/ 47370 h 192151"/>
              <a:gd name="connsiteX24" fmla="*/ 576211 w 1152537"/>
              <a:gd name="connsiteY24" fmla="*/ 0 h 192151"/>
              <a:gd name="connsiteX25" fmla="*/ 1152537 w 1152537"/>
              <a:gd name="connsiteY25" fmla="*/ 47370 h 192151"/>
              <a:gd name="connsiteX26" fmla="*/ 1152537 w 1152537"/>
              <a:gd name="connsiteY26" fmla="*/ 192151 h 192151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  <a:cxn ang="11">
                <a:pos x="connsiteX11" y="connsiteY11"/>
              </a:cxn>
              <a:cxn ang="12">
                <a:pos x="connsiteX12" y="connsiteY12"/>
              </a:cxn>
              <a:cxn ang="13">
                <a:pos x="connsiteX13" y="connsiteY13"/>
              </a:cxn>
              <a:cxn ang="14">
                <a:pos x="connsiteX14" y="connsiteY14"/>
              </a:cxn>
              <a:cxn ang="15">
                <a:pos x="connsiteX15" y="connsiteY15"/>
              </a:cxn>
              <a:cxn ang="16">
                <a:pos x="connsiteX16" y="connsiteY16"/>
              </a:cxn>
              <a:cxn ang="17">
                <a:pos x="connsiteX17" y="connsiteY17"/>
              </a:cxn>
              <a:cxn ang="18">
                <a:pos x="connsiteX18" y="connsiteY18"/>
              </a:cxn>
              <a:cxn ang="19">
                <a:pos x="connsiteX19" y="connsiteY19"/>
              </a:cxn>
              <a:cxn ang="20">
                <a:pos x="connsiteX20" y="connsiteY20"/>
              </a:cxn>
              <a:cxn ang="21">
                <a:pos x="connsiteX21" y="connsiteY21"/>
              </a:cxn>
              <a:cxn ang="22">
                <a:pos x="connsiteX22" y="connsiteY22"/>
              </a:cxn>
              <a:cxn ang="23">
                <a:pos x="connsiteX23" y="connsiteY23"/>
              </a:cxn>
              <a:cxn ang="24">
                <a:pos x="connsiteX24" y="connsiteY24"/>
              </a:cxn>
              <a:cxn ang="25">
                <a:pos x="connsiteX25" y="connsiteY25"/>
              </a:cxn>
              <a:cxn ang="26">
                <a:pos x="connsiteX26" y="connsiteY26"/>
              </a:cxn>
            </a:cxnLst>
            <a:rect l="l" t="t" r="r" b="b"/>
            <a:pathLst>
              <a:path w="1152537" h="192151">
                <a:moveTo>
                  <a:pt x="1152537" y="192151"/>
                </a:moveTo>
                <a:lnTo>
                  <a:pt x="1148473" y="190627"/>
                </a:lnTo>
                <a:lnTo>
                  <a:pt x="1131963" y="187579"/>
                </a:lnTo>
                <a:lnTo>
                  <a:pt x="1105166" y="183007"/>
                </a:lnTo>
                <a:lnTo>
                  <a:pt x="1068209" y="176911"/>
                </a:lnTo>
                <a:lnTo>
                  <a:pt x="1020838" y="169291"/>
                </a:lnTo>
                <a:lnTo>
                  <a:pt x="965212" y="161670"/>
                </a:lnTo>
                <a:lnTo>
                  <a:pt x="901458" y="155575"/>
                </a:lnTo>
                <a:lnTo>
                  <a:pt x="829449" y="149479"/>
                </a:lnTo>
                <a:lnTo>
                  <a:pt x="751217" y="144907"/>
                </a:lnTo>
                <a:lnTo>
                  <a:pt x="664730" y="140335"/>
                </a:lnTo>
                <a:lnTo>
                  <a:pt x="572147" y="140335"/>
                </a:lnTo>
                <a:lnTo>
                  <a:pt x="479564" y="140335"/>
                </a:lnTo>
                <a:lnTo>
                  <a:pt x="395109" y="144907"/>
                </a:lnTo>
                <a:lnTo>
                  <a:pt x="317004" y="149479"/>
                </a:lnTo>
                <a:lnTo>
                  <a:pt x="244868" y="155575"/>
                </a:lnTo>
                <a:lnTo>
                  <a:pt x="183172" y="161670"/>
                </a:lnTo>
                <a:lnTo>
                  <a:pt x="129666" y="169291"/>
                </a:lnTo>
                <a:lnTo>
                  <a:pt x="84378" y="176911"/>
                </a:lnTo>
                <a:lnTo>
                  <a:pt x="47332" y="183007"/>
                </a:lnTo>
                <a:lnTo>
                  <a:pt x="20586" y="187579"/>
                </a:lnTo>
                <a:lnTo>
                  <a:pt x="6172" y="190627"/>
                </a:lnTo>
                <a:lnTo>
                  <a:pt x="0" y="192151"/>
                </a:lnTo>
                <a:lnTo>
                  <a:pt x="0" y="47370"/>
                </a:lnTo>
                <a:lnTo>
                  <a:pt x="576211" y="0"/>
                </a:lnTo>
                <a:lnTo>
                  <a:pt x="1152537" y="47370"/>
                </a:lnTo>
                <a:lnTo>
                  <a:pt x="1152537" y="192151"/>
                </a:lnTo>
              </a:path>
            </a:pathLst>
          </a:custGeom>
          <a:solidFill>
            <a:srgbClr val="D9D9D9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Freeform 3"/>
          <p:cNvSpPr/>
          <p:nvPr/>
        </p:nvSpPr>
        <p:spPr>
          <a:xfrm>
            <a:off x="1063866" y="3677411"/>
            <a:ext cx="1152537" cy="190500"/>
          </a:xfrm>
          <a:custGeom>
            <a:avLst/>
            <a:gdLst>
              <a:gd name="connsiteX0" fmla="*/ 1152537 w 1152537"/>
              <a:gd name="connsiteY0" fmla="*/ 190500 h 190500"/>
              <a:gd name="connsiteX1" fmla="*/ 1148473 w 1152537"/>
              <a:gd name="connsiteY1" fmla="*/ 188976 h 190500"/>
              <a:gd name="connsiteX2" fmla="*/ 1131963 w 1152537"/>
              <a:gd name="connsiteY2" fmla="*/ 185928 h 190500"/>
              <a:gd name="connsiteX3" fmla="*/ 1105166 w 1152537"/>
              <a:gd name="connsiteY3" fmla="*/ 181355 h 190500"/>
              <a:gd name="connsiteX4" fmla="*/ 1068209 w 1152537"/>
              <a:gd name="connsiteY4" fmla="*/ 175386 h 190500"/>
              <a:gd name="connsiteX5" fmla="*/ 1020838 w 1152537"/>
              <a:gd name="connsiteY5" fmla="*/ 167766 h 190500"/>
              <a:gd name="connsiteX6" fmla="*/ 965212 w 1152537"/>
              <a:gd name="connsiteY6" fmla="*/ 160273 h 190500"/>
              <a:gd name="connsiteX7" fmla="*/ 901458 w 1152537"/>
              <a:gd name="connsiteY7" fmla="*/ 154178 h 190500"/>
              <a:gd name="connsiteX8" fmla="*/ 829449 w 1152537"/>
              <a:gd name="connsiteY8" fmla="*/ 148209 h 190500"/>
              <a:gd name="connsiteX9" fmla="*/ 751217 w 1152537"/>
              <a:gd name="connsiteY9" fmla="*/ 143636 h 190500"/>
              <a:gd name="connsiteX10" fmla="*/ 664730 w 1152537"/>
              <a:gd name="connsiteY10" fmla="*/ 139065 h 190500"/>
              <a:gd name="connsiteX11" fmla="*/ 572147 w 1152537"/>
              <a:gd name="connsiteY11" fmla="*/ 139065 h 190500"/>
              <a:gd name="connsiteX12" fmla="*/ 479564 w 1152537"/>
              <a:gd name="connsiteY12" fmla="*/ 139065 h 190500"/>
              <a:gd name="connsiteX13" fmla="*/ 395109 w 1152537"/>
              <a:gd name="connsiteY13" fmla="*/ 143636 h 190500"/>
              <a:gd name="connsiteX14" fmla="*/ 317004 w 1152537"/>
              <a:gd name="connsiteY14" fmla="*/ 148209 h 190500"/>
              <a:gd name="connsiteX15" fmla="*/ 244868 w 1152537"/>
              <a:gd name="connsiteY15" fmla="*/ 154178 h 190500"/>
              <a:gd name="connsiteX16" fmla="*/ 183172 w 1152537"/>
              <a:gd name="connsiteY16" fmla="*/ 160273 h 190500"/>
              <a:gd name="connsiteX17" fmla="*/ 129666 w 1152537"/>
              <a:gd name="connsiteY17" fmla="*/ 167766 h 190500"/>
              <a:gd name="connsiteX18" fmla="*/ 84378 w 1152537"/>
              <a:gd name="connsiteY18" fmla="*/ 175386 h 190500"/>
              <a:gd name="connsiteX19" fmla="*/ 47332 w 1152537"/>
              <a:gd name="connsiteY19" fmla="*/ 181355 h 190500"/>
              <a:gd name="connsiteX20" fmla="*/ 20586 w 1152537"/>
              <a:gd name="connsiteY20" fmla="*/ 185928 h 190500"/>
              <a:gd name="connsiteX21" fmla="*/ 6172 w 1152537"/>
              <a:gd name="connsiteY21" fmla="*/ 188976 h 190500"/>
              <a:gd name="connsiteX22" fmla="*/ 0 w 1152537"/>
              <a:gd name="connsiteY22" fmla="*/ 190500 h 190500"/>
              <a:gd name="connsiteX23" fmla="*/ 0 w 1152537"/>
              <a:gd name="connsiteY23" fmla="*/ 46863 h 190500"/>
              <a:gd name="connsiteX24" fmla="*/ 576211 w 1152537"/>
              <a:gd name="connsiteY24" fmla="*/ 0 h 190500"/>
              <a:gd name="connsiteX25" fmla="*/ 1152537 w 1152537"/>
              <a:gd name="connsiteY25" fmla="*/ 46863 h 190500"/>
              <a:gd name="connsiteX26" fmla="*/ 1152537 w 1152537"/>
              <a:gd name="connsiteY26" fmla="*/ 190500 h 1905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  <a:cxn ang="11">
                <a:pos x="connsiteX11" y="connsiteY11"/>
              </a:cxn>
              <a:cxn ang="12">
                <a:pos x="connsiteX12" y="connsiteY12"/>
              </a:cxn>
              <a:cxn ang="13">
                <a:pos x="connsiteX13" y="connsiteY13"/>
              </a:cxn>
              <a:cxn ang="14">
                <a:pos x="connsiteX14" y="connsiteY14"/>
              </a:cxn>
              <a:cxn ang="15">
                <a:pos x="connsiteX15" y="connsiteY15"/>
              </a:cxn>
              <a:cxn ang="16">
                <a:pos x="connsiteX16" y="connsiteY16"/>
              </a:cxn>
              <a:cxn ang="17">
                <a:pos x="connsiteX17" y="connsiteY17"/>
              </a:cxn>
              <a:cxn ang="18">
                <a:pos x="connsiteX18" y="connsiteY18"/>
              </a:cxn>
              <a:cxn ang="19">
                <a:pos x="connsiteX19" y="connsiteY19"/>
              </a:cxn>
              <a:cxn ang="20">
                <a:pos x="connsiteX20" y="connsiteY20"/>
              </a:cxn>
              <a:cxn ang="21">
                <a:pos x="connsiteX21" y="connsiteY21"/>
              </a:cxn>
              <a:cxn ang="22">
                <a:pos x="connsiteX22" y="connsiteY22"/>
              </a:cxn>
              <a:cxn ang="23">
                <a:pos x="connsiteX23" y="connsiteY23"/>
              </a:cxn>
              <a:cxn ang="24">
                <a:pos x="connsiteX24" y="connsiteY24"/>
              </a:cxn>
              <a:cxn ang="25">
                <a:pos x="connsiteX25" y="connsiteY25"/>
              </a:cxn>
              <a:cxn ang="26">
                <a:pos x="connsiteX26" y="connsiteY26"/>
              </a:cxn>
            </a:cxnLst>
            <a:rect l="l" t="t" r="r" b="b"/>
            <a:pathLst>
              <a:path w="1152537" h="190500">
                <a:moveTo>
                  <a:pt x="1152537" y="190500"/>
                </a:moveTo>
                <a:lnTo>
                  <a:pt x="1148473" y="188976"/>
                </a:lnTo>
                <a:lnTo>
                  <a:pt x="1131963" y="185928"/>
                </a:lnTo>
                <a:lnTo>
                  <a:pt x="1105166" y="181355"/>
                </a:lnTo>
                <a:lnTo>
                  <a:pt x="1068209" y="175386"/>
                </a:lnTo>
                <a:lnTo>
                  <a:pt x="1020838" y="167766"/>
                </a:lnTo>
                <a:lnTo>
                  <a:pt x="965212" y="160273"/>
                </a:lnTo>
                <a:lnTo>
                  <a:pt x="901458" y="154178"/>
                </a:lnTo>
                <a:lnTo>
                  <a:pt x="829449" y="148209"/>
                </a:lnTo>
                <a:lnTo>
                  <a:pt x="751217" y="143636"/>
                </a:lnTo>
                <a:lnTo>
                  <a:pt x="664730" y="139065"/>
                </a:lnTo>
                <a:lnTo>
                  <a:pt x="572147" y="139065"/>
                </a:lnTo>
                <a:lnTo>
                  <a:pt x="479564" y="139065"/>
                </a:lnTo>
                <a:lnTo>
                  <a:pt x="395109" y="143636"/>
                </a:lnTo>
                <a:lnTo>
                  <a:pt x="317004" y="148209"/>
                </a:lnTo>
                <a:lnTo>
                  <a:pt x="244868" y="154178"/>
                </a:lnTo>
                <a:lnTo>
                  <a:pt x="183172" y="160273"/>
                </a:lnTo>
                <a:lnTo>
                  <a:pt x="129666" y="167766"/>
                </a:lnTo>
                <a:lnTo>
                  <a:pt x="84378" y="175386"/>
                </a:lnTo>
                <a:lnTo>
                  <a:pt x="47332" y="181355"/>
                </a:lnTo>
                <a:lnTo>
                  <a:pt x="20586" y="185928"/>
                </a:lnTo>
                <a:lnTo>
                  <a:pt x="6172" y="188976"/>
                </a:lnTo>
                <a:lnTo>
                  <a:pt x="0" y="190500"/>
                </a:lnTo>
                <a:lnTo>
                  <a:pt x="0" y="46863"/>
                </a:lnTo>
                <a:lnTo>
                  <a:pt x="576211" y="0"/>
                </a:lnTo>
                <a:lnTo>
                  <a:pt x="1152537" y="46863"/>
                </a:lnTo>
                <a:lnTo>
                  <a:pt x="1152537" y="190500"/>
                </a:lnTo>
              </a:path>
            </a:pathLst>
          </a:custGeom>
          <a:solidFill>
            <a:srgbClr val="D9D9D9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Freeform 3"/>
          <p:cNvSpPr/>
          <p:nvPr/>
        </p:nvSpPr>
        <p:spPr>
          <a:xfrm>
            <a:off x="2381504" y="1203604"/>
            <a:ext cx="6552692" cy="984859"/>
          </a:xfrm>
          <a:custGeom>
            <a:avLst/>
            <a:gdLst>
              <a:gd name="connsiteX0" fmla="*/ 0 w 6552692"/>
              <a:gd name="connsiteY0" fmla="*/ 984859 h 984859"/>
              <a:gd name="connsiteX1" fmla="*/ 6552691 w 6552692"/>
              <a:gd name="connsiteY1" fmla="*/ 984859 h 984859"/>
              <a:gd name="connsiteX2" fmla="*/ 6552691 w 6552692"/>
              <a:gd name="connsiteY2" fmla="*/ 0 h 984859"/>
              <a:gd name="connsiteX3" fmla="*/ 0 w 6552692"/>
              <a:gd name="connsiteY3" fmla="*/ 0 h 984859"/>
              <a:gd name="connsiteX4" fmla="*/ 0 w 6552692"/>
              <a:gd name="connsiteY4" fmla="*/ 984859 h 984859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6552692" h="984859">
                <a:moveTo>
                  <a:pt x="0" y="984859"/>
                </a:moveTo>
                <a:lnTo>
                  <a:pt x="6552691" y="984859"/>
                </a:lnTo>
                <a:lnTo>
                  <a:pt x="6552691" y="0"/>
                </a:lnTo>
                <a:lnTo>
                  <a:pt x="0" y="0"/>
                </a:lnTo>
                <a:lnTo>
                  <a:pt x="0" y="984859"/>
                </a:lnTo>
              </a:path>
            </a:pathLst>
          </a:custGeom>
          <a:solidFill>
            <a:srgbClr val="00B0F0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Freeform 3"/>
          <p:cNvSpPr/>
          <p:nvPr/>
        </p:nvSpPr>
        <p:spPr>
          <a:xfrm>
            <a:off x="2368804" y="1190904"/>
            <a:ext cx="6578092" cy="1010259"/>
          </a:xfrm>
          <a:custGeom>
            <a:avLst/>
            <a:gdLst>
              <a:gd name="connsiteX0" fmla="*/ 12700 w 6578092"/>
              <a:gd name="connsiteY0" fmla="*/ 997559 h 1010259"/>
              <a:gd name="connsiteX1" fmla="*/ 6565391 w 6578092"/>
              <a:gd name="connsiteY1" fmla="*/ 997559 h 1010259"/>
              <a:gd name="connsiteX2" fmla="*/ 6565391 w 6578092"/>
              <a:gd name="connsiteY2" fmla="*/ 12700 h 1010259"/>
              <a:gd name="connsiteX3" fmla="*/ 12700 w 6578092"/>
              <a:gd name="connsiteY3" fmla="*/ 12700 h 1010259"/>
              <a:gd name="connsiteX4" fmla="*/ 12700 w 6578092"/>
              <a:gd name="connsiteY4" fmla="*/ 997559 h 1010259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6578092" h="1010259">
                <a:moveTo>
                  <a:pt x="12700" y="997559"/>
                </a:moveTo>
                <a:lnTo>
                  <a:pt x="6565391" y="997559"/>
                </a:lnTo>
                <a:lnTo>
                  <a:pt x="6565391" y="12700"/>
                </a:lnTo>
                <a:lnTo>
                  <a:pt x="12700" y="12700"/>
                </a:lnTo>
                <a:lnTo>
                  <a:pt x="12700" y="997559"/>
                </a:lnTo>
              </a:path>
            </a:pathLst>
          </a:custGeom>
          <a:solidFill>
            <a:srgbClr val="000000">
              <a:alpha val="0"/>
            </a:srgbClr>
          </a:solidFill>
          <a:ln w="25400">
            <a:solidFill>
              <a:srgbClr val="385D8A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Freeform 3"/>
          <p:cNvSpPr/>
          <p:nvPr/>
        </p:nvSpPr>
        <p:spPr>
          <a:xfrm>
            <a:off x="952106" y="1347660"/>
            <a:ext cx="1304924" cy="395287"/>
          </a:xfrm>
          <a:custGeom>
            <a:avLst/>
            <a:gdLst>
              <a:gd name="connsiteX0" fmla="*/ 0 w 1304924"/>
              <a:gd name="connsiteY0" fmla="*/ 395287 h 395287"/>
              <a:gd name="connsiteX1" fmla="*/ 1304924 w 1304924"/>
              <a:gd name="connsiteY1" fmla="*/ 395287 h 395287"/>
              <a:gd name="connsiteX2" fmla="*/ 1304924 w 1304924"/>
              <a:gd name="connsiteY2" fmla="*/ 0 h 395287"/>
              <a:gd name="connsiteX3" fmla="*/ 0 w 1304924"/>
              <a:gd name="connsiteY3" fmla="*/ 0 h 395287"/>
              <a:gd name="connsiteX4" fmla="*/ 0 w 1304924"/>
              <a:gd name="connsiteY4" fmla="*/ 395287 h 395287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304924" h="395287">
                <a:moveTo>
                  <a:pt x="0" y="395287"/>
                </a:moveTo>
                <a:lnTo>
                  <a:pt x="1304924" y="395287"/>
                </a:lnTo>
                <a:lnTo>
                  <a:pt x="1304924" y="0"/>
                </a:lnTo>
                <a:lnTo>
                  <a:pt x="0" y="0"/>
                </a:lnTo>
                <a:lnTo>
                  <a:pt x="0" y="395287"/>
                </a:lnTo>
              </a:path>
            </a:pathLst>
          </a:custGeom>
          <a:solidFill>
            <a:srgbClr val="246E30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Freeform 3"/>
          <p:cNvSpPr/>
          <p:nvPr/>
        </p:nvSpPr>
        <p:spPr>
          <a:xfrm>
            <a:off x="5957379" y="2855099"/>
            <a:ext cx="3005454" cy="1498727"/>
          </a:xfrm>
          <a:custGeom>
            <a:avLst/>
            <a:gdLst>
              <a:gd name="connsiteX0" fmla="*/ 14287 w 3005454"/>
              <a:gd name="connsiteY0" fmla="*/ 1484439 h 1498727"/>
              <a:gd name="connsiteX1" fmla="*/ 2991167 w 3005454"/>
              <a:gd name="connsiteY1" fmla="*/ 1484439 h 1498727"/>
              <a:gd name="connsiteX2" fmla="*/ 2991167 w 3005454"/>
              <a:gd name="connsiteY2" fmla="*/ 14287 h 1498727"/>
              <a:gd name="connsiteX3" fmla="*/ 14287 w 3005454"/>
              <a:gd name="connsiteY3" fmla="*/ 14287 h 1498727"/>
              <a:gd name="connsiteX4" fmla="*/ 14287 w 3005454"/>
              <a:gd name="connsiteY4" fmla="*/ 1484439 h 1498727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3005454" h="1498727">
                <a:moveTo>
                  <a:pt x="14287" y="1484439"/>
                </a:moveTo>
                <a:lnTo>
                  <a:pt x="2991167" y="1484439"/>
                </a:lnTo>
                <a:lnTo>
                  <a:pt x="2991167" y="14287"/>
                </a:lnTo>
                <a:lnTo>
                  <a:pt x="14287" y="14287"/>
                </a:lnTo>
                <a:lnTo>
                  <a:pt x="14287" y="1484439"/>
                </a:lnTo>
              </a:path>
            </a:pathLst>
          </a:custGeom>
          <a:solidFill>
            <a:srgbClr val="000000">
              <a:alpha val="0"/>
            </a:srgbClr>
          </a:solidFill>
          <a:ln w="25400">
            <a:solidFill>
              <a:srgbClr val="0070C0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Freeform 3"/>
          <p:cNvSpPr/>
          <p:nvPr/>
        </p:nvSpPr>
        <p:spPr>
          <a:xfrm>
            <a:off x="1611566" y="2350325"/>
            <a:ext cx="4130420" cy="2394458"/>
          </a:xfrm>
          <a:custGeom>
            <a:avLst/>
            <a:gdLst>
              <a:gd name="connsiteX0" fmla="*/ 14287 w 4130420"/>
              <a:gd name="connsiteY0" fmla="*/ 2380170 h 2394458"/>
              <a:gd name="connsiteX1" fmla="*/ 4116133 w 4130420"/>
              <a:gd name="connsiteY1" fmla="*/ 2380170 h 2394458"/>
              <a:gd name="connsiteX2" fmla="*/ 4116133 w 4130420"/>
              <a:gd name="connsiteY2" fmla="*/ 14287 h 2394458"/>
              <a:gd name="connsiteX3" fmla="*/ 14287 w 4130420"/>
              <a:gd name="connsiteY3" fmla="*/ 14287 h 2394458"/>
              <a:gd name="connsiteX4" fmla="*/ 14287 w 4130420"/>
              <a:gd name="connsiteY4" fmla="*/ 2380170 h 2394458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4130420" h="2394458">
                <a:moveTo>
                  <a:pt x="14287" y="2380170"/>
                </a:moveTo>
                <a:lnTo>
                  <a:pt x="4116133" y="2380170"/>
                </a:lnTo>
                <a:lnTo>
                  <a:pt x="4116133" y="14287"/>
                </a:lnTo>
                <a:lnTo>
                  <a:pt x="14287" y="14287"/>
                </a:lnTo>
                <a:lnTo>
                  <a:pt x="14287" y="2380170"/>
                </a:lnTo>
              </a:path>
            </a:pathLst>
          </a:custGeom>
          <a:solidFill>
            <a:srgbClr val="000000">
              <a:alpha val="0"/>
            </a:srgbClr>
          </a:solidFill>
          <a:ln w="25400">
            <a:solidFill>
              <a:srgbClr val="FF0000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342900"/>
            <a:ext cx="660400" cy="469900"/>
          </a:xfrm>
          <a:prstGeom prst="rect">
            <a:avLst/>
          </a:prstGeom>
          <a:noFill/>
        </p:spPr>
      </p:pic>
      <p:pic>
        <p:nvPicPr>
          <p:cNvPr id="2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50900" y="1282700"/>
            <a:ext cx="1460500" cy="622300"/>
          </a:xfrm>
          <a:prstGeom prst="rect">
            <a:avLst/>
          </a:prstGeom>
          <a:noFill/>
        </p:spPr>
      </p:pic>
      <p:pic>
        <p:nvPicPr>
          <p:cNvPr id="22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2362200"/>
            <a:ext cx="5727700" cy="2755900"/>
          </a:xfrm>
          <a:prstGeom prst="rect">
            <a:avLst/>
          </a:prstGeom>
          <a:noFill/>
        </p:spPr>
      </p:pic>
      <p:pic>
        <p:nvPicPr>
          <p:cNvPr id="23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969000" y="2870200"/>
            <a:ext cx="2971800" cy="14732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1346200" y="50800"/>
            <a:ext cx="1955800" cy="9906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7800"/>
              </a:lnSpc>
              <a:tabLst/>
            </a:pPr>
            <a:r>
              <a:rPr lang="en-US" altLang="zh-CN" sz="6002" dirty="0" smtClean="0">
                <a:solidFill>
                  <a:srgbClr val="FFFFFF"/>
                </a:solidFill>
                <a:latin typeface="微软雅黑" pitchFamily="18" charset="0"/>
                <a:cs typeface="微软雅黑" pitchFamily="18" charset="0"/>
              </a:rPr>
              <a:t>2</a:t>
            </a:r>
            <a:r>
              <a:rPr lang="en-US" altLang="zh-CN" sz="279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795" b="1" dirty="0" smtClean="0">
                <a:solidFill>
                  <a:srgbClr val="FFFFFF"/>
                </a:solidFill>
                <a:latin typeface="微软雅黑" pitchFamily="18" charset="0"/>
                <a:cs typeface="微软雅黑" pitchFamily="18" charset="0"/>
              </a:rPr>
              <a:t>主要任务</a:t>
            </a:r>
          </a:p>
        </p:txBody>
      </p:sp>
      <p:sp>
        <p:nvSpPr>
          <p:cNvPr id="24" name="TextBox 1"/>
          <p:cNvSpPr txBox="1"/>
          <p:nvPr/>
        </p:nvSpPr>
        <p:spPr>
          <a:xfrm>
            <a:off x="8674100" y="4940300"/>
            <a:ext cx="88900" cy="1778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400"/>
              </a:lnSpc>
              <a:tabLst/>
            </a:pPr>
            <a:r>
              <a:rPr lang="en-US" altLang="zh-CN" sz="1403" b="1" dirty="0" smtClean="0">
                <a:solidFill>
                  <a:srgbClr val="FFFFFF"/>
                </a:solidFill>
                <a:latin typeface="Calibri" pitchFamily="18" charset="0"/>
                <a:cs typeface="Calibri" pitchFamily="18" charset="0"/>
              </a:rPr>
              <a:t>8</a:t>
            </a:r>
          </a:p>
        </p:txBody>
      </p:sp>
      <p:sp>
        <p:nvSpPr>
          <p:cNvPr id="26" name="TextBox 1"/>
          <p:cNvSpPr txBox="1"/>
          <p:nvPr/>
        </p:nvSpPr>
        <p:spPr>
          <a:xfrm>
            <a:off x="2501900" y="1397000"/>
            <a:ext cx="5435783" cy="1020792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2000"/>
              </a:lnSpc>
              <a:tabLst>
                <a:tab pos="279400" algn="l"/>
              </a:tabLst>
            </a:pPr>
            <a:r>
              <a:rPr lang="en-US" altLang="zh-CN" sz="1596" dirty="0" smtClean="0">
                <a:solidFill>
                  <a:srgbClr val="E46C0A"/>
                </a:solidFill>
                <a:latin typeface="Wingdings" pitchFamily="18" charset="0"/>
                <a:cs typeface="Wingdings" pitchFamily="18" charset="0"/>
              </a:rPr>
              <a:t></a:t>
            </a:r>
            <a:r>
              <a:rPr lang="en-US" altLang="zh-CN" sz="1596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1596" b="1" dirty="0" err="1" smtClean="0">
                <a:solidFill>
                  <a:srgbClr val="FF0000"/>
                </a:solidFill>
                <a:latin typeface="微软雅黑" pitchFamily="18" charset="0"/>
                <a:cs typeface="微软雅黑" pitchFamily="18" charset="0"/>
              </a:rPr>
              <a:t>心理健康教育</a:t>
            </a:r>
            <a:r>
              <a:rPr lang="en-US" altLang="zh-CN" sz="1596" dirty="0" err="1" smtClean="0">
                <a:solidFill>
                  <a:srgbClr val="000000"/>
                </a:solidFill>
                <a:latin typeface="微软雅黑" pitchFamily="18" charset="0"/>
                <a:cs typeface="微软雅黑" pitchFamily="18" charset="0"/>
              </a:rPr>
              <a:t>、</a:t>
            </a:r>
            <a:r>
              <a:rPr lang="en-US" altLang="zh-CN" sz="1596" b="1" dirty="0" err="1" smtClean="0">
                <a:solidFill>
                  <a:srgbClr val="FF0000"/>
                </a:solidFill>
                <a:latin typeface="微软雅黑" pitchFamily="18" charset="0"/>
                <a:cs typeface="微软雅黑" pitchFamily="18" charset="0"/>
              </a:rPr>
              <a:t>安全教育和家庭教育</a:t>
            </a:r>
            <a:r>
              <a:rPr lang="en-US" altLang="zh-CN" sz="1596" dirty="0" err="1" smtClean="0">
                <a:solidFill>
                  <a:srgbClr val="000000"/>
                </a:solidFill>
                <a:latin typeface="微软雅黑" pitchFamily="18" charset="0"/>
                <a:cs typeface="微软雅黑" pitchFamily="18" charset="0"/>
              </a:rPr>
              <a:t>等内容，以主题分类</a:t>
            </a:r>
            <a:endParaRPr lang="en-US" altLang="zh-CN" sz="1596" dirty="0" smtClean="0">
              <a:solidFill>
                <a:srgbClr val="000000"/>
              </a:solidFill>
              <a:latin typeface="微软雅黑" pitchFamily="18" charset="0"/>
              <a:cs typeface="微软雅黑" pitchFamily="18" charset="0"/>
            </a:endParaRPr>
          </a:p>
          <a:p>
            <a:pPr>
              <a:lnSpc>
                <a:spcPts val="2800"/>
              </a:lnSpc>
              <a:tabLst>
                <a:tab pos="279400" algn="l"/>
              </a:tabLst>
            </a:pPr>
            <a:r>
              <a:rPr lang="en-US" altLang="zh-CN" dirty="0" smtClean="0"/>
              <a:t>	</a:t>
            </a:r>
            <a:r>
              <a:rPr lang="en-US" altLang="zh-CN" sz="1596" dirty="0" err="1" smtClean="0">
                <a:solidFill>
                  <a:srgbClr val="000000"/>
                </a:solidFill>
                <a:latin typeface="微软雅黑" pitchFamily="18" charset="0"/>
                <a:cs typeface="微软雅黑" pitchFamily="18" charset="0"/>
              </a:rPr>
              <a:t>方式进行晒课和评审</a:t>
            </a:r>
            <a:r>
              <a:rPr lang="en-US" altLang="zh-CN" sz="1596" dirty="0" smtClean="0">
                <a:solidFill>
                  <a:srgbClr val="000000"/>
                </a:solidFill>
                <a:latin typeface="微软雅黑" pitchFamily="18" charset="0"/>
                <a:cs typeface="微软雅黑" pitchFamily="18" charset="0"/>
              </a:rPr>
              <a:t>。</a:t>
            </a:r>
            <a:endParaRPr lang="en-US" altLang="zh-CN" sz="1600" b="1" dirty="0" smtClean="0">
              <a:solidFill>
                <a:schemeClr val="bg1"/>
              </a:solidFill>
              <a:latin typeface="微软雅黑" pitchFamily="18" charset="0"/>
              <a:cs typeface="微软雅黑" pitchFamily="18" charset="0"/>
            </a:endParaRPr>
          </a:p>
          <a:p>
            <a:pPr>
              <a:lnSpc>
                <a:spcPts val="2800"/>
              </a:lnSpc>
              <a:tabLst>
                <a:tab pos="279400" algn="l"/>
              </a:tabLst>
            </a:pPr>
            <a:endParaRPr lang="en-US" altLang="zh-CN" sz="1596" dirty="0" smtClean="0">
              <a:solidFill>
                <a:srgbClr val="000000"/>
              </a:solidFill>
              <a:latin typeface="微软雅黑" pitchFamily="18" charset="0"/>
              <a:cs typeface="微软雅黑" pitchFamily="18" charset="0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1396017" y="1308539"/>
            <a:ext cx="417102" cy="4135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ts val="2800"/>
              </a:lnSpc>
              <a:tabLst>
                <a:tab pos="279400" algn="l"/>
              </a:tabLst>
            </a:pPr>
            <a:r>
              <a:rPr lang="en-US" altLang="zh-CN" b="1" dirty="0" smtClean="0">
                <a:solidFill>
                  <a:schemeClr val="bg1"/>
                </a:solidFill>
                <a:latin typeface="微软雅黑" pitchFamily="18" charset="0"/>
                <a:cs typeface="微软雅黑" pitchFamily="18" charset="0"/>
              </a:rPr>
              <a:t>⑤</a:t>
            </a:r>
            <a:endParaRPr lang="en-US" altLang="zh-CN" b="1" dirty="0">
              <a:solidFill>
                <a:schemeClr val="bg1"/>
              </a:solidFill>
              <a:latin typeface="微软雅黑" pitchFamily="18" charset="0"/>
              <a:cs typeface="微软雅黑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315</TotalTime>
  <Words>474</Words>
  <Application>Microsoft Office PowerPoint</Application>
  <PresentationFormat>全屏显示(16:9)</PresentationFormat>
  <Paragraphs>284</Paragraphs>
  <Slides>21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21</vt:i4>
      </vt:variant>
    </vt:vector>
  </HeadingPairs>
  <TitlesOfParts>
    <vt:vector size="33" baseType="lpstr">
      <vt:lpstr>黑体</vt:lpstr>
      <vt:lpstr>华文琥珀</vt:lpstr>
      <vt:lpstr>华文中宋</vt:lpstr>
      <vt:lpstr>楷体</vt:lpstr>
      <vt:lpstr>宋体</vt:lpstr>
      <vt:lpstr>微软雅黑</vt:lpstr>
      <vt:lpstr>Arial</vt:lpstr>
      <vt:lpstr>Calibri</vt:lpstr>
      <vt:lpstr>MS Shell Dlg</vt:lpstr>
      <vt:lpstr>Times New Roman</vt:lpstr>
      <vt:lpstr>Wingdings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xzf</dc:creator>
  <cp:lastModifiedBy>dunfun Asher</cp:lastModifiedBy>
  <cp:revision>22</cp:revision>
  <dcterms:created xsi:type="dcterms:W3CDTF">2006-08-16T00:00:00Z</dcterms:created>
  <dcterms:modified xsi:type="dcterms:W3CDTF">2019-03-22T01:00:39Z</dcterms:modified>
</cp:coreProperties>
</file>