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4" r:id="rId2"/>
    <p:sldId id="332" r:id="rId3"/>
    <p:sldId id="260" r:id="rId4"/>
    <p:sldId id="336" r:id="rId5"/>
    <p:sldId id="334" r:id="rId6"/>
    <p:sldId id="335" r:id="rId7"/>
    <p:sldId id="331" r:id="rId8"/>
    <p:sldId id="314" r:id="rId9"/>
    <p:sldId id="330" r:id="rId10"/>
    <p:sldId id="320" r:id="rId11"/>
    <p:sldId id="262" r:id="rId1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FF0066"/>
    <a:srgbClr val="00FF00"/>
    <a:srgbClr val="DCC2D5"/>
    <a:srgbClr val="EBD4B3"/>
    <a:srgbClr val="FF3300"/>
    <a:srgbClr val="CC3300"/>
    <a:srgbClr val="D5C1DB"/>
    <a:srgbClr val="D0EB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5"/>
    <p:restoredTop sz="94682"/>
  </p:normalViewPr>
  <p:slideViewPr>
    <p:cSldViewPr showGuides="1">
      <p:cViewPr varScale="1">
        <p:scale>
          <a:sx n="97" d="100"/>
          <a:sy n="97" d="100"/>
        </p:scale>
        <p:origin x="-396" y="-96"/>
      </p:cViewPr>
      <p:guideLst>
        <p:guide orient="horz" pos="226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b="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b="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33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  <a:pPr lvl="0" indent="0" algn="r"/>
              <a:t>9</a:t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b="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b="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b="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b="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b="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b="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b="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b="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b="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b="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b="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b="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 smtClean="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 smtClean="0"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b="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"/>
          <p:cNvSpPr/>
          <p:nvPr/>
        </p:nvSpPr>
        <p:spPr>
          <a:xfrm>
            <a:off x="1285240" y="4508500"/>
            <a:ext cx="5240655" cy="12020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lvl="0" indent="-342900" algn="ctr">
              <a:spcBef>
                <a:spcPct val="20000"/>
              </a:spcBef>
            </a:pP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上海市青浦区凤溪小学          </a:t>
            </a:r>
            <a:endParaRPr lang="en-US" altLang="zh-CN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耿桂平</a:t>
            </a:r>
          </a:p>
        </p:txBody>
      </p:sp>
      <p:sp>
        <p:nvSpPr>
          <p:cNvPr id="4099" name="Text Box 11"/>
          <p:cNvSpPr txBox="1"/>
          <p:nvPr/>
        </p:nvSpPr>
        <p:spPr>
          <a:xfrm>
            <a:off x="71755" y="4847590"/>
            <a:ext cx="8999538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  <a:ea typeface="幼圆" pitchFamily="49" charset="-122"/>
              </a:rPr>
              <a:t>   </a:t>
            </a:r>
          </a:p>
        </p:txBody>
      </p:sp>
      <p:sp>
        <p:nvSpPr>
          <p:cNvPr id="4100" name="WordArt 12"/>
          <p:cNvSpPr>
            <a:spLocks noTextEdit="1"/>
          </p:cNvSpPr>
          <p:nvPr/>
        </p:nvSpPr>
        <p:spPr>
          <a:xfrm>
            <a:off x="2124075" y="1628775"/>
            <a:ext cx="3743325" cy="21590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5463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编码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0" name="Object 6"/>
          <p:cNvGraphicFramePr>
            <a:graphicFrameLocks/>
          </p:cNvGraphicFramePr>
          <p:nvPr/>
        </p:nvGraphicFramePr>
        <p:xfrm>
          <a:off x="2195513" y="405765"/>
          <a:ext cx="5616575" cy="3529013"/>
        </p:xfrm>
        <a:graphic>
          <a:graphicData uri="http://schemas.openxmlformats.org/presentationml/2006/ole">
            <p:oleObj spid="_x0000_s3076" r:id="rId5" imgW="2172003" imgH="1228571" progId="PBrush">
              <p:embed/>
            </p:oleObj>
          </a:graphicData>
        </a:graphic>
      </p:graphicFrame>
      <p:sp>
        <p:nvSpPr>
          <p:cNvPr id="112643" name="Text Box 3"/>
          <p:cNvSpPr txBox="1">
            <a:spLocks noChangeArrowheads="1"/>
          </p:cNvSpPr>
          <p:nvPr/>
        </p:nvSpPr>
        <p:spPr bwMode="auto">
          <a:xfrm rot="20574862">
            <a:off x="45085" y="586740"/>
            <a:ext cx="2834640" cy="7010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1" strike="noStrike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小小设计师</a:t>
            </a:r>
          </a:p>
        </p:txBody>
      </p:sp>
      <p:sp>
        <p:nvSpPr>
          <p:cNvPr id="16387" name="Text Box 4"/>
          <p:cNvSpPr txBox="1"/>
          <p:nvPr/>
        </p:nvSpPr>
        <p:spPr>
          <a:xfrm>
            <a:off x="755650" y="1700213"/>
            <a:ext cx="7993063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</a:p>
        </p:txBody>
      </p:sp>
      <p:sp>
        <p:nvSpPr>
          <p:cNvPr id="16388" name="Text Box 5"/>
          <p:cNvSpPr txBox="1"/>
          <p:nvPr/>
        </p:nvSpPr>
        <p:spPr>
          <a:xfrm>
            <a:off x="396558" y="4041140"/>
            <a:ext cx="6696075" cy="1767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ts val="4400"/>
              </a:lnSpc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友情提示：</a:t>
            </a:r>
          </a:p>
          <a:p>
            <a:pPr lvl="0" indent="0">
              <a:lnSpc>
                <a:spcPts val="4400"/>
              </a:lnSpc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、先想一想在编码里应写入哪些有用的信息？               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、注意编码的</a:t>
            </a:r>
            <a:r>
              <a:rPr lang="zh-CN" altLang="en-US" sz="2400" dirty="0">
                <a:ea typeface="宋体" panose="02010600030101010101" pitchFamily="2" charset="-122"/>
                <a:sym typeface="+mn-ea"/>
              </a:rPr>
              <a:t>规律性、唯一性、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简洁性。</a:t>
            </a:r>
          </a:p>
        </p:txBody>
      </p:sp>
      <p:sp>
        <p:nvSpPr>
          <p:cNvPr id="16391" name="Text Box 7"/>
          <p:cNvSpPr txBox="1"/>
          <p:nvPr/>
        </p:nvSpPr>
        <p:spPr>
          <a:xfrm>
            <a:off x="4932363" y="1055053"/>
            <a:ext cx="25368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dirty="0">
                <a:solidFill>
                  <a:srgbClr val="4D4D4D"/>
                </a:solidFill>
                <a:latin typeface="Arial" panose="020B0604020202020204" pitchFamily="34" charset="0"/>
                <a:ea typeface="幼圆" pitchFamily="49" charset="-122"/>
              </a:rPr>
              <a:t>姓名： 葛仡俊</a:t>
            </a:r>
            <a:endParaRPr lang="en-US" altLang="zh-CN" sz="2400" u="sng" dirty="0">
              <a:solidFill>
                <a:srgbClr val="4D4D4D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3083" name="Text Box 9"/>
          <p:cNvSpPr txBox="1">
            <a:spLocks noChangeArrowheads="1"/>
          </p:cNvSpPr>
          <p:nvPr/>
        </p:nvSpPr>
        <p:spPr bwMode="auto">
          <a:xfrm>
            <a:off x="4857433" y="2639060"/>
            <a:ext cx="27416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学生证号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rPr>
              <a:t>：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 panose="020B0604020202020204" pitchFamily="34" charset="0"/>
              <a:ea typeface="幼圆" pitchFamily="49" charset="-122"/>
              <a:cs typeface="+mn-cs"/>
            </a:endParaRPr>
          </a:p>
        </p:txBody>
      </p:sp>
      <p:sp>
        <p:nvSpPr>
          <p:cNvPr id="16393" name="Text Box 11"/>
          <p:cNvSpPr txBox="1"/>
          <p:nvPr/>
        </p:nvSpPr>
        <p:spPr>
          <a:xfrm>
            <a:off x="3325813" y="1702753"/>
            <a:ext cx="454025" cy="82073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000" dirty="0">
                <a:latin typeface="Arial" panose="020B0604020202020204" pitchFamily="34" charset="0"/>
                <a:ea typeface="幼圆" pitchFamily="49" charset="-122"/>
              </a:rPr>
              <a:t>照片</a:t>
            </a:r>
          </a:p>
        </p:txBody>
      </p:sp>
      <p:sp>
        <p:nvSpPr>
          <p:cNvPr id="16394" name="Text Box 12"/>
          <p:cNvSpPr txBox="1"/>
          <p:nvPr/>
        </p:nvSpPr>
        <p:spPr>
          <a:xfrm>
            <a:off x="2668588" y="3092450"/>
            <a:ext cx="2873375" cy="419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1800" dirty="0">
                <a:solidFill>
                  <a:srgbClr val="4D4D4D"/>
                </a:solidFill>
                <a:latin typeface="Arial" panose="020B0604020202020204" pitchFamily="34" charset="0"/>
                <a:ea typeface="幼圆" pitchFamily="49" charset="-122"/>
              </a:rPr>
              <a:t>青浦区凤溪小学</a:t>
            </a:r>
          </a:p>
        </p:txBody>
      </p:sp>
      <p:cxnSp>
        <p:nvCxnSpPr>
          <p:cNvPr id="16395" name="直接连接符 15"/>
          <p:cNvCxnSpPr/>
          <p:nvPr/>
        </p:nvCxnSpPr>
        <p:spPr>
          <a:xfrm>
            <a:off x="6156325" y="3070860"/>
            <a:ext cx="1439863" cy="0"/>
          </a:xfrm>
          <a:prstGeom prst="line">
            <a:avLst/>
          </a:prstGeom>
          <a:ln w="349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Text Box 7"/>
          <p:cNvSpPr txBox="1"/>
          <p:nvPr/>
        </p:nvSpPr>
        <p:spPr>
          <a:xfrm>
            <a:off x="6135688" y="2680653"/>
            <a:ext cx="21812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2400" dirty="0">
                <a:solidFill>
                  <a:srgbClr val="FF3300"/>
                </a:solidFill>
                <a:latin typeface="Arial" panose="020B0604020202020204" pitchFamily="34" charset="0"/>
                <a:ea typeface="幼圆" pitchFamily="49" charset="-122"/>
              </a:rPr>
              <a:t>20126011</a:t>
            </a:r>
            <a:endParaRPr lang="en-US" altLang="zh-CN" sz="2400" u="sng" dirty="0">
              <a:solidFill>
                <a:srgbClr val="FF3300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19" name="Text Box 7"/>
          <p:cNvSpPr txBox="1"/>
          <p:nvPr/>
        </p:nvSpPr>
        <p:spPr>
          <a:xfrm>
            <a:off x="6663055" y="3862705"/>
            <a:ext cx="1701165" cy="31394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幼圆" pitchFamily="49" charset="-122"/>
              </a:rPr>
              <a:t>年级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  <a:ea typeface="幼圆" pitchFamily="49" charset="-122"/>
            </a:endParaRPr>
          </a:p>
          <a:p>
            <a:pPr lvl="0" indent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幼圆" pitchFamily="49" charset="-122"/>
              </a:rPr>
              <a:t>班级</a:t>
            </a:r>
          </a:p>
          <a:p>
            <a:pPr lvl="0" indent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幼圆" pitchFamily="49" charset="-122"/>
              </a:rPr>
              <a:t>学号</a:t>
            </a:r>
            <a:r>
              <a:rPr lang="zh-CN" altLang="zh-CN" sz="4000" dirty="0">
                <a:solidFill>
                  <a:srgbClr val="FF0000"/>
                </a:solidFill>
                <a:sym typeface="+mn-ea"/>
              </a:rPr>
              <a:t>性别</a:t>
            </a:r>
            <a:endParaRPr lang="zh-CN" altLang="zh-CN" sz="4000" dirty="0">
              <a:solidFill>
                <a:srgbClr val="FF0000"/>
              </a:solidFill>
              <a:latin typeface="Arial" panose="020B0604020202020204" pitchFamily="34" charset="0"/>
              <a:ea typeface="幼圆" pitchFamily="49" charset="-122"/>
            </a:endParaRPr>
          </a:p>
          <a:p>
            <a:pPr lvl="0" indent="0"/>
            <a:endParaRPr lang="zh-CN" altLang="zh-CN" sz="4000" dirty="0">
              <a:solidFill>
                <a:srgbClr val="FF0000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16398" name="Text Box 7"/>
          <p:cNvSpPr txBox="1"/>
          <p:nvPr/>
        </p:nvSpPr>
        <p:spPr>
          <a:xfrm>
            <a:off x="4826000" y="1918653"/>
            <a:ext cx="26987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dirty="0">
                <a:solidFill>
                  <a:srgbClr val="4D4D4D"/>
                </a:solidFill>
                <a:latin typeface="Arial" panose="020B0604020202020204" pitchFamily="34" charset="0"/>
                <a:ea typeface="幼圆" pitchFamily="49" charset="-122"/>
              </a:rPr>
              <a:t> 学号：  </a:t>
            </a:r>
            <a:r>
              <a:rPr lang="en-US" altLang="zh-CN" sz="2400" u="sng" dirty="0">
                <a:solidFill>
                  <a:srgbClr val="4D4D4D"/>
                </a:solidFill>
                <a:latin typeface="Arial" panose="020B0604020202020204" pitchFamily="34" charset="0"/>
                <a:ea typeface="幼圆" pitchFamily="49" charset="-122"/>
              </a:rPr>
              <a:t>1</a:t>
            </a:r>
            <a:r>
              <a:rPr lang="zh-CN" altLang="en-US" sz="2400" u="sng" dirty="0">
                <a:solidFill>
                  <a:srgbClr val="4D4D4D"/>
                </a:solidFill>
                <a:latin typeface="Arial" panose="020B0604020202020204" pitchFamily="34" charset="0"/>
                <a:ea typeface="幼圆" pitchFamily="49" charset="-122"/>
              </a:rPr>
              <a:t>号</a:t>
            </a:r>
            <a:endParaRPr lang="en-US" altLang="zh-CN" sz="2400" u="sng" dirty="0">
              <a:solidFill>
                <a:srgbClr val="4D4D4D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16399" name="Text Box 7"/>
          <p:cNvSpPr txBox="1"/>
          <p:nvPr/>
        </p:nvSpPr>
        <p:spPr>
          <a:xfrm>
            <a:off x="4897438" y="1486853"/>
            <a:ext cx="26987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dirty="0">
                <a:solidFill>
                  <a:srgbClr val="4D4D4D"/>
                </a:solidFill>
                <a:latin typeface="Arial" panose="020B0604020202020204" pitchFamily="34" charset="0"/>
                <a:ea typeface="幼圆" pitchFamily="49" charset="-122"/>
              </a:rPr>
              <a:t>性别：   男</a:t>
            </a:r>
            <a:endParaRPr lang="en-US" altLang="zh-CN" sz="2400" u="sng" dirty="0">
              <a:solidFill>
                <a:srgbClr val="4D4D4D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22" name="Text Box 7"/>
          <p:cNvSpPr txBox="1"/>
          <p:nvPr/>
        </p:nvSpPr>
        <p:spPr>
          <a:xfrm>
            <a:off x="6135688" y="3142615"/>
            <a:ext cx="21812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2400" dirty="0">
                <a:solidFill>
                  <a:srgbClr val="4D4D4D"/>
                </a:solidFill>
                <a:latin typeface="Arial" panose="020B0604020202020204" pitchFamily="34" charset="0"/>
                <a:ea typeface="幼圆" pitchFamily="49" charset="-122"/>
              </a:rPr>
              <a:t>20176011</a:t>
            </a:r>
            <a:endParaRPr lang="en-US" altLang="zh-CN" sz="2400" u="sng" dirty="0">
              <a:solidFill>
                <a:srgbClr val="4D4D4D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24" name="Text Box 7"/>
          <p:cNvSpPr txBox="1"/>
          <p:nvPr/>
        </p:nvSpPr>
        <p:spPr>
          <a:xfrm>
            <a:off x="6339205" y="3863340"/>
            <a:ext cx="2553970" cy="7010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B0F0"/>
                </a:solidFill>
                <a:latin typeface="Arial" panose="020B0604020202020204" pitchFamily="34" charset="0"/>
                <a:ea typeface="幼圆" pitchFamily="49" charset="-122"/>
              </a:rPr>
              <a:t>入学年份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 uiExpand="1" build="allAtOnce"/>
      <p:bldP spid="22" grpId="0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17"/>
          <p:cNvSpPr/>
          <p:nvPr/>
        </p:nvSpPr>
        <p:spPr>
          <a:xfrm rot="-5400000">
            <a:off x="2376488" y="1376363"/>
            <a:ext cx="2808287" cy="4608512"/>
          </a:xfrm>
          <a:prstGeom prst="cloudCallout">
            <a:avLst>
              <a:gd name="adj1" fmla="val -56394"/>
              <a:gd name="adj2" fmla="val 58759"/>
            </a:avLst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endParaRPr lang="zh-CN" altLang="en-US" sz="4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210" name="Picture 18" descr="ANN0022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913" y="620713"/>
            <a:ext cx="865187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矩形 4"/>
          <p:cNvSpPr/>
          <p:nvPr/>
        </p:nvSpPr>
        <p:spPr>
          <a:xfrm>
            <a:off x="1979613" y="2867025"/>
            <a:ext cx="3313112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4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这节课你有什么收获？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c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4075" y="1778000"/>
            <a:ext cx="4751388" cy="3738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线形标注 2(带边框和强调线) 2"/>
          <p:cNvSpPr/>
          <p:nvPr/>
        </p:nvSpPr>
        <p:spPr>
          <a:xfrm>
            <a:off x="2771775" y="2492375"/>
            <a:ext cx="792163" cy="215900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81176"/>
              <a:gd name="adj6" fmla="val -151602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7172" name="TextBox 3"/>
          <p:cNvSpPr txBox="1"/>
          <p:nvPr/>
        </p:nvSpPr>
        <p:spPr>
          <a:xfrm>
            <a:off x="323850" y="1412875"/>
            <a:ext cx="1366838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幼圆" pitchFamily="49" charset="-122"/>
              </a:rPr>
              <a:t>314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幼圆" pitchFamily="49" charset="-122"/>
              </a:rPr>
              <a:t>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  <p:bldP spid="717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78"/>
          <p:cNvSpPr txBox="1"/>
          <p:nvPr/>
        </p:nvSpPr>
        <p:spPr>
          <a:xfrm>
            <a:off x="7313613" y="1600200"/>
            <a:ext cx="458787" cy="111283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/>
            <a:endParaRPr lang="zh-CN" altLang="zh-CN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" name="Text Box 184"/>
          <p:cNvSpPr txBox="1"/>
          <p:nvPr/>
        </p:nvSpPr>
        <p:spPr>
          <a:xfrm>
            <a:off x="1889125" y="40608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endParaRPr lang="zh-CN" altLang="zh-CN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Text Box 191"/>
          <p:cNvSpPr txBox="1"/>
          <p:nvPr/>
        </p:nvSpPr>
        <p:spPr>
          <a:xfrm>
            <a:off x="3946525" y="42132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endParaRPr lang="zh-CN" altLang="zh-CN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Text Box 193"/>
          <p:cNvSpPr txBox="1"/>
          <p:nvPr/>
        </p:nvSpPr>
        <p:spPr>
          <a:xfrm>
            <a:off x="3946525" y="39846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endParaRPr lang="zh-CN" altLang="zh-CN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43" name="Text Box 199"/>
          <p:cNvSpPr txBox="1"/>
          <p:nvPr/>
        </p:nvSpPr>
        <p:spPr>
          <a:xfrm>
            <a:off x="755650" y="1989138"/>
            <a:ext cx="8208963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、</a:t>
            </a: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北京市老年秧歌队队长</a:t>
            </a:r>
            <a:r>
              <a:rPr lang="zh-CN" altLang="en-US" sz="4800" dirty="0">
                <a:solidFill>
                  <a:srgbClr val="FE3802"/>
                </a:solidFill>
                <a:latin typeface="Arial" panose="020B0604020202020204" pitchFamily="34" charset="0"/>
                <a:ea typeface="隶书" pitchFamily="49" charset="-122"/>
              </a:rPr>
              <a:t>耿桂平</a:t>
            </a:r>
          </a:p>
        </p:txBody>
      </p:sp>
      <p:sp>
        <p:nvSpPr>
          <p:cNvPr id="6344" name="Text Box 200"/>
          <p:cNvSpPr txBox="1"/>
          <p:nvPr/>
        </p:nvSpPr>
        <p:spPr>
          <a:xfrm>
            <a:off x="611188" y="3090863"/>
            <a:ext cx="8929687" cy="808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i="1" dirty="0">
                <a:latin typeface="Arial" panose="020B0604020202020204" pitchFamily="34" charset="0"/>
                <a:ea typeface="幼圆" pitchFamily="49" charset="-122"/>
              </a:rPr>
              <a:t> </a:t>
            </a:r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3</a:t>
            </a:r>
            <a:r>
              <a:rPr lang="zh-CN" altLang="en-US" i="1" dirty="0">
                <a:latin typeface="Arial" panose="020B0604020202020204" pitchFamily="34" charset="0"/>
                <a:ea typeface="幼圆" pitchFamily="49" charset="-122"/>
              </a:rPr>
              <a:t>、</a:t>
            </a: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市园丁奖获得者</a:t>
            </a:r>
            <a:r>
              <a:rPr lang="zh-CN" altLang="en-US" sz="4400" dirty="0">
                <a:solidFill>
                  <a:srgbClr val="FE3802"/>
                </a:solidFill>
                <a:latin typeface="Arial" panose="020B0604020202020204" pitchFamily="34" charset="0"/>
                <a:ea typeface="隶书" pitchFamily="49" charset="-122"/>
              </a:rPr>
              <a:t>耿桂平</a:t>
            </a: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  <a:cs typeface="+mn-ea"/>
              </a:rPr>
              <a:t>老师</a:t>
            </a:r>
            <a:endParaRPr lang="zh-CN" altLang="en-US" sz="4000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345" name="Text Box 201"/>
          <p:cNvSpPr txBox="1"/>
          <p:nvPr/>
        </p:nvSpPr>
        <p:spPr>
          <a:xfrm>
            <a:off x="755650" y="908050"/>
            <a:ext cx="7312025" cy="831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1</a:t>
            </a:r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、</a:t>
            </a: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寻找失散多年的父亲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耿桂平</a:t>
            </a:r>
          </a:p>
        </p:txBody>
      </p:sp>
      <p:sp>
        <p:nvSpPr>
          <p:cNvPr id="11" name="Text Box 200"/>
          <p:cNvSpPr txBox="1"/>
          <p:nvPr/>
        </p:nvSpPr>
        <p:spPr>
          <a:xfrm>
            <a:off x="611188" y="4213225"/>
            <a:ext cx="8604250" cy="809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i="1" dirty="0">
                <a:latin typeface="Arial" panose="020B0604020202020204" pitchFamily="34" charset="0"/>
                <a:ea typeface="幼圆" pitchFamily="49" charset="-122"/>
              </a:rPr>
              <a:t> </a:t>
            </a:r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4</a:t>
            </a:r>
            <a:r>
              <a:rPr lang="zh-CN" altLang="en-US" i="1" dirty="0">
                <a:latin typeface="Arial" panose="020B0604020202020204" pitchFamily="34" charset="0"/>
                <a:ea typeface="幼圆" pitchFamily="49" charset="-122"/>
              </a:rPr>
              <a:t>、</a:t>
            </a:r>
            <a:r>
              <a:rPr lang="zh-CN" altLang="en-US" sz="4400" dirty="0">
                <a:solidFill>
                  <a:srgbClr val="FE3802"/>
                </a:solidFill>
                <a:latin typeface="Arial" panose="020B0604020202020204" pitchFamily="34" charset="0"/>
                <a:ea typeface="隶书" pitchFamily="49" charset="-122"/>
              </a:rPr>
              <a:t>耿桂平</a:t>
            </a: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老师发表教学论文</a:t>
            </a:r>
          </a:p>
        </p:txBody>
      </p:sp>
    </p:spTree>
  </p:cSld>
  <p:clrMapOvr>
    <a:masterClrMapping/>
  </p:clrMapOvr>
  <p:transition>
    <p:fade/>
    <p:sndAc>
      <p:stSnd>
        <p:snd r:embed="rId2" name="wav1600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3" grpId="0"/>
      <p:bldP spid="6344" grpId="0"/>
      <p:bldP spid="6345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200"/>
          <p:cNvSpPr txBox="1"/>
          <p:nvPr/>
        </p:nvSpPr>
        <p:spPr>
          <a:xfrm>
            <a:off x="395288" y="4868863"/>
            <a:ext cx="8604250" cy="809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i="1" dirty="0">
                <a:latin typeface="Arial" panose="020B0604020202020204" pitchFamily="34" charset="0"/>
                <a:ea typeface="幼圆" pitchFamily="49" charset="-122"/>
              </a:rPr>
              <a:t> </a:t>
            </a:r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4</a:t>
            </a:r>
            <a:r>
              <a:rPr lang="zh-CN" altLang="en-US" i="1" dirty="0">
                <a:latin typeface="Arial" panose="020B0604020202020204" pitchFamily="34" charset="0"/>
                <a:ea typeface="幼圆" pitchFamily="49" charset="-122"/>
              </a:rPr>
              <a:t>、</a:t>
            </a:r>
            <a:r>
              <a:rPr lang="zh-CN" altLang="en-US" sz="4400" dirty="0">
                <a:solidFill>
                  <a:srgbClr val="FE3802"/>
                </a:solidFill>
                <a:latin typeface="Arial" panose="020B0604020202020204" pitchFamily="34" charset="0"/>
                <a:ea typeface="隶书" pitchFamily="49" charset="-122"/>
              </a:rPr>
              <a:t>耿桂平</a:t>
            </a: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老师发表教学论文</a:t>
            </a:r>
          </a:p>
        </p:txBody>
      </p:sp>
      <p:sp>
        <p:nvSpPr>
          <p:cNvPr id="7171" name="Text Box 18"/>
          <p:cNvSpPr txBox="1"/>
          <p:nvPr/>
        </p:nvSpPr>
        <p:spPr>
          <a:xfrm>
            <a:off x="755650" y="4221163"/>
            <a:ext cx="784860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 dirty="0">
                <a:solidFill>
                  <a:srgbClr val="333399"/>
                </a:solidFill>
                <a:latin typeface="Arial" panose="020B0604020202020204" pitchFamily="34" charset="0"/>
                <a:ea typeface="幼圆" pitchFamily="49" charset="-122"/>
              </a:rPr>
              <a:t>身份证号码</a:t>
            </a:r>
            <a:r>
              <a:rPr lang="zh-CN" altLang="en-US" sz="2000" dirty="0">
                <a:solidFill>
                  <a:srgbClr val="333399"/>
                </a:solidFill>
                <a:latin typeface="Arial" panose="020B0604020202020204" pitchFamily="34" charset="0"/>
                <a:ea typeface="幼圆" pitchFamily="49" charset="-122"/>
              </a:rPr>
              <a:t> </a:t>
            </a:r>
            <a:r>
              <a:rPr lang="en-US" altLang="zh-CN" sz="4000" dirty="0">
                <a:solidFill>
                  <a:srgbClr val="333399"/>
                </a:solidFill>
                <a:latin typeface="Arial" panose="020B0604020202020204" pitchFamily="34" charset="0"/>
                <a:ea typeface="幼圆" pitchFamily="49" charset="-122"/>
              </a:rPr>
              <a:t>410522198010286849</a:t>
            </a:r>
          </a:p>
        </p:txBody>
      </p:sp>
      <p:sp>
        <p:nvSpPr>
          <p:cNvPr id="6" name="矩形 5"/>
          <p:cNvSpPr/>
          <p:nvPr/>
        </p:nvSpPr>
        <p:spPr>
          <a:xfrm>
            <a:off x="7452320" y="3645023"/>
            <a:ext cx="101625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√</a:t>
            </a:r>
          </a:p>
        </p:txBody>
      </p:sp>
      <p:grpSp>
        <p:nvGrpSpPr>
          <p:cNvPr id="2" name="组合 8"/>
          <p:cNvGrpSpPr/>
          <p:nvPr/>
        </p:nvGrpSpPr>
        <p:grpSpPr>
          <a:xfrm>
            <a:off x="5508625" y="2133600"/>
            <a:ext cx="3384550" cy="2174875"/>
            <a:chOff x="3059832" y="1412776"/>
            <a:chExt cx="3384376" cy="2175670"/>
          </a:xfrm>
        </p:grpSpPr>
        <p:pic>
          <p:nvPicPr>
            <p:cNvPr id="7173" name="图片 10" descr="耿桂平身份证.jpg"/>
            <p:cNvPicPr>
              <a:picLocks noChangeAspect="1"/>
            </p:cNvPicPr>
            <p:nvPr/>
          </p:nvPicPr>
          <p:blipFill>
            <a:blip r:embed="rId3" cstate="print"/>
            <a:srcRect l="2248" t="14983" r="3355" b="4105"/>
            <a:stretch>
              <a:fillRect/>
            </a:stretch>
          </p:blipFill>
          <p:spPr>
            <a:xfrm>
              <a:off x="3059832" y="1412776"/>
              <a:ext cx="3384376" cy="21756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4" name="矩形 7"/>
            <p:cNvSpPr/>
            <p:nvPr/>
          </p:nvSpPr>
          <p:spPr>
            <a:xfrm>
              <a:off x="3635896" y="1916832"/>
              <a:ext cx="1368152" cy="936104"/>
            </a:xfrm>
            <a:prstGeom prst="rect">
              <a:avLst/>
            </a:prstGeom>
            <a:solidFill>
              <a:srgbClr val="D5C1DB">
                <a:alpha val="85097"/>
              </a:srgb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sp>
        <p:nvSpPr>
          <p:cNvPr id="7175" name="Text Box 200"/>
          <p:cNvSpPr txBox="1"/>
          <p:nvPr/>
        </p:nvSpPr>
        <p:spPr>
          <a:xfrm>
            <a:off x="468313" y="692150"/>
            <a:ext cx="8929687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i="1" dirty="0">
                <a:latin typeface="Arial" panose="020B0604020202020204" pitchFamily="34" charset="0"/>
                <a:ea typeface="幼圆" pitchFamily="49" charset="-122"/>
              </a:rPr>
              <a:t> </a:t>
            </a:r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3</a:t>
            </a:r>
            <a:r>
              <a:rPr lang="zh-CN" altLang="en-US" i="1" dirty="0">
                <a:latin typeface="Arial" panose="020B0604020202020204" pitchFamily="34" charset="0"/>
                <a:ea typeface="幼圆" pitchFamily="49" charset="-122"/>
              </a:rPr>
              <a:t>、</a:t>
            </a: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市园丁奖获得者</a:t>
            </a:r>
            <a:r>
              <a:rPr lang="zh-CN" altLang="en-US" sz="4000" dirty="0">
                <a:solidFill>
                  <a:srgbClr val="FE3802"/>
                </a:solidFill>
                <a:latin typeface="Arial" panose="020B0604020202020204" pitchFamily="34" charset="0"/>
                <a:ea typeface="隶书" pitchFamily="49" charset="-122"/>
              </a:rPr>
              <a:t>耿桂平</a:t>
            </a:r>
            <a:r>
              <a:rPr lang="zh-CN" altLang="en-US" sz="3600" dirty="0">
                <a:latin typeface="Arial" panose="020B0604020202020204" pitchFamily="34" charset="0"/>
                <a:ea typeface="隶书" pitchFamily="49" charset="-122"/>
              </a:rPr>
              <a:t>老师</a:t>
            </a:r>
            <a:endParaRPr lang="zh-CN" altLang="en-US" sz="4000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" name="Text Box 18"/>
          <p:cNvSpPr txBox="1"/>
          <p:nvPr/>
        </p:nvSpPr>
        <p:spPr>
          <a:xfrm>
            <a:off x="827088" y="1557338"/>
            <a:ext cx="7561262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 dirty="0">
                <a:solidFill>
                  <a:srgbClr val="333399"/>
                </a:solidFill>
                <a:latin typeface="Arial" panose="020B0604020202020204" pitchFamily="34" charset="0"/>
                <a:ea typeface="幼圆" pitchFamily="49" charset="-122"/>
              </a:rPr>
              <a:t>身份证号码</a:t>
            </a:r>
            <a:r>
              <a:rPr lang="zh-CN" altLang="en-US" sz="2000" dirty="0">
                <a:solidFill>
                  <a:srgbClr val="333399"/>
                </a:solidFill>
                <a:latin typeface="Arial" panose="020B0604020202020204" pitchFamily="34" charset="0"/>
                <a:ea typeface="幼圆" pitchFamily="49" charset="-122"/>
              </a:rPr>
              <a:t> </a:t>
            </a:r>
            <a:r>
              <a:rPr lang="en-US" altLang="zh-CN" sz="4000" dirty="0">
                <a:solidFill>
                  <a:srgbClr val="333399"/>
                </a:solidFill>
                <a:latin typeface="Arial" panose="020B0604020202020204" pitchFamily="34" charset="0"/>
                <a:ea typeface="幼圆" pitchFamily="49" charset="-122"/>
              </a:rPr>
              <a:t>36242819661209005X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18"/>
          <p:cNvSpPr txBox="1"/>
          <p:nvPr/>
        </p:nvSpPr>
        <p:spPr>
          <a:xfrm>
            <a:off x="1331913" y="1557338"/>
            <a:ext cx="7848600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5400" dirty="0">
                <a:solidFill>
                  <a:srgbClr val="333399"/>
                </a:solidFill>
                <a:latin typeface="Arial" panose="020B0604020202020204" pitchFamily="34" charset="0"/>
                <a:ea typeface="幼圆" pitchFamily="49" charset="-122"/>
              </a:rPr>
              <a:t>410522198010286849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87450" y="2555875"/>
            <a:ext cx="1655763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河南省</a:t>
            </a:r>
          </a:p>
        </p:txBody>
      </p:sp>
      <p:sp>
        <p:nvSpPr>
          <p:cNvPr id="15" name="线形标注 2(带强调线) 14"/>
          <p:cNvSpPr/>
          <p:nvPr/>
        </p:nvSpPr>
        <p:spPr>
          <a:xfrm rot="-5400000">
            <a:off x="3058795" y="1773555"/>
            <a:ext cx="514985" cy="641350"/>
          </a:xfrm>
          <a:prstGeom prst="accentCallout2">
            <a:avLst>
              <a:gd name="adj1" fmla="val 52019"/>
              <a:gd name="adj2" fmla="val -4097"/>
              <a:gd name="adj3" fmla="val 50699"/>
              <a:gd name="adj4" fmla="val -44269"/>
              <a:gd name="adj5" fmla="val 51930"/>
              <a:gd name="adj6" fmla="val -228051"/>
            </a:avLst>
          </a:prstGeom>
          <a:noFill/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27948" y="3500438"/>
            <a:ext cx="1655762" cy="5857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安阳县</a:t>
            </a:r>
          </a:p>
        </p:txBody>
      </p:sp>
      <p:sp>
        <p:nvSpPr>
          <p:cNvPr id="18" name="线形标注 2(带强调线) 17"/>
          <p:cNvSpPr/>
          <p:nvPr/>
        </p:nvSpPr>
        <p:spPr>
          <a:xfrm rot="-5400000">
            <a:off x="1476375" y="1764665"/>
            <a:ext cx="513715" cy="659130"/>
          </a:xfrm>
          <a:prstGeom prst="accentCallout2">
            <a:avLst>
              <a:gd name="adj1" fmla="val 52019"/>
              <a:gd name="adj2" fmla="val -4097"/>
              <a:gd name="adj3" fmla="val 50699"/>
              <a:gd name="adj4" fmla="val -44269"/>
              <a:gd name="adj5" fmla="val 51870"/>
              <a:gd name="adj6" fmla="val -57324"/>
            </a:avLst>
          </a:prstGeom>
          <a:noFill/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19" name="线形标注 2(带强调线) 18"/>
          <p:cNvSpPr/>
          <p:nvPr/>
        </p:nvSpPr>
        <p:spPr>
          <a:xfrm rot="-5400000">
            <a:off x="4968875" y="647700"/>
            <a:ext cx="501650" cy="2879725"/>
          </a:xfrm>
          <a:prstGeom prst="accentCallout2">
            <a:avLst>
              <a:gd name="adj1" fmla="val 52019"/>
              <a:gd name="adj2" fmla="val -4097"/>
              <a:gd name="adj3" fmla="val 52213"/>
              <a:gd name="adj4" fmla="val -46431"/>
              <a:gd name="adj5" fmla="val 51870"/>
              <a:gd name="adj6" fmla="val -97278"/>
            </a:avLst>
          </a:prstGeom>
          <a:noFill/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08400" y="2771775"/>
            <a:ext cx="3384550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1980</a:t>
            </a:r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年</a:t>
            </a:r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10</a:t>
            </a:r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月</a:t>
            </a:r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28</a:t>
            </a:r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日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80288" y="2763838"/>
            <a:ext cx="57626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女</a:t>
            </a:r>
          </a:p>
        </p:txBody>
      </p:sp>
      <p:sp>
        <p:nvSpPr>
          <p:cNvPr id="22" name="线形标注 2(带强调线) 21"/>
          <p:cNvSpPr/>
          <p:nvPr/>
        </p:nvSpPr>
        <p:spPr>
          <a:xfrm rot="-5400000" flipV="1">
            <a:off x="7456488" y="1903413"/>
            <a:ext cx="495300" cy="360362"/>
          </a:xfrm>
          <a:prstGeom prst="accentCallout2">
            <a:avLst>
              <a:gd name="adj1" fmla="val 52019"/>
              <a:gd name="adj2" fmla="val -4097"/>
              <a:gd name="adj3" fmla="val 52213"/>
              <a:gd name="adj4" fmla="val -46431"/>
              <a:gd name="adj5" fmla="val 51870"/>
              <a:gd name="adj6" fmla="val -97278"/>
            </a:avLst>
          </a:prstGeom>
          <a:noFill/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47813" y="4221163"/>
            <a:ext cx="63373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耿桂平，女，</a:t>
            </a:r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1980</a:t>
            </a:r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年</a:t>
            </a:r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10</a:t>
            </a:r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月</a:t>
            </a:r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28</a:t>
            </a:r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日生，河南省安阳市安阳县人。</a:t>
            </a:r>
          </a:p>
        </p:txBody>
      </p:sp>
      <p:sp>
        <p:nvSpPr>
          <p:cNvPr id="2" name="线形标注 2(带强调线) 1"/>
          <p:cNvSpPr/>
          <p:nvPr/>
        </p:nvSpPr>
        <p:spPr>
          <a:xfrm rot="-5400000">
            <a:off x="2256790" y="1765300"/>
            <a:ext cx="513715" cy="659130"/>
          </a:xfrm>
          <a:prstGeom prst="accentCallout2">
            <a:avLst>
              <a:gd name="adj1" fmla="val 52019"/>
              <a:gd name="adj2" fmla="val -4097"/>
              <a:gd name="adj3" fmla="val 50699"/>
              <a:gd name="adj4" fmla="val -44269"/>
              <a:gd name="adj5" fmla="val 51878"/>
              <a:gd name="adj6" fmla="val -155191"/>
            </a:avLst>
          </a:prstGeom>
          <a:noFill/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3" name="TextBox 15"/>
          <p:cNvSpPr txBox="1"/>
          <p:nvPr/>
        </p:nvSpPr>
        <p:spPr>
          <a:xfrm>
            <a:off x="1837373" y="3059113"/>
            <a:ext cx="16557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安阳市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bldLvl="0" animBg="1"/>
      <p:bldP spid="16" grpId="0"/>
      <p:bldP spid="18" grpId="0" bldLvl="0" animBg="1"/>
      <p:bldP spid="19" grpId="0" animBg="1"/>
      <p:bldP spid="20" grpId="0"/>
      <p:bldP spid="21" grpId="0"/>
      <p:bldP spid="22" grpId="0" animBg="1"/>
      <p:bldP spid="23" grpId="0"/>
      <p:bldP spid="2" grpId="0" bldLvl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8"/>
          <p:cNvSpPr txBox="1"/>
          <p:nvPr/>
        </p:nvSpPr>
        <p:spPr>
          <a:xfrm>
            <a:off x="1187450" y="1052513"/>
            <a:ext cx="7848600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5400" dirty="0">
                <a:solidFill>
                  <a:srgbClr val="FFFF00"/>
                </a:solidFill>
                <a:latin typeface="Arial" panose="020B0604020202020204" pitchFamily="34" charset="0"/>
                <a:ea typeface="幼圆" pitchFamily="49" charset="-122"/>
              </a:rPr>
              <a:t>410522</a:t>
            </a:r>
            <a:r>
              <a:rPr lang="en-US" altLang="zh-CN" sz="5400" dirty="0">
                <a:solidFill>
                  <a:srgbClr val="FF3300"/>
                </a:solidFill>
                <a:latin typeface="Arial" panose="020B0604020202020204" pitchFamily="34" charset="0"/>
                <a:ea typeface="幼圆" pitchFamily="49" charset="-122"/>
              </a:rPr>
              <a:t>19801028</a:t>
            </a:r>
            <a:r>
              <a:rPr lang="en-US" altLang="zh-CN" sz="5400" dirty="0">
                <a:solidFill>
                  <a:srgbClr val="333399"/>
                </a:solidFill>
                <a:latin typeface="Arial" panose="020B0604020202020204" pitchFamily="34" charset="0"/>
                <a:ea typeface="幼圆" pitchFamily="49" charset="-122"/>
              </a:rPr>
              <a:t>684</a:t>
            </a:r>
            <a:r>
              <a:rPr lang="en-US" altLang="zh-CN" sz="5400" dirty="0">
                <a:solidFill>
                  <a:srgbClr val="00FF00"/>
                </a:solidFill>
                <a:latin typeface="Arial" panose="020B0604020202020204" pitchFamily="34" charset="0"/>
                <a:ea typeface="幼圆" pitchFamily="49" charset="-122"/>
              </a:rPr>
              <a:t>9</a:t>
            </a:r>
          </a:p>
        </p:txBody>
      </p:sp>
      <p:sp>
        <p:nvSpPr>
          <p:cNvPr id="19" name="线形标注 2(带强调线) 18"/>
          <p:cNvSpPr/>
          <p:nvPr/>
        </p:nvSpPr>
        <p:spPr>
          <a:xfrm rot="-5400000">
            <a:off x="4822825" y="142875"/>
            <a:ext cx="504825" cy="2882900"/>
          </a:xfrm>
          <a:prstGeom prst="accentCallout2">
            <a:avLst>
              <a:gd name="adj1" fmla="val 52019"/>
              <a:gd name="adj2" fmla="val -4097"/>
              <a:gd name="adj3" fmla="val 52213"/>
              <a:gd name="adj4" fmla="val -46431"/>
              <a:gd name="adj5" fmla="val 51870"/>
              <a:gd name="adj6" fmla="val -97278"/>
            </a:avLst>
          </a:prstGeom>
          <a:noFill/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63938" y="2268538"/>
            <a:ext cx="33845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1980</a:t>
            </a:r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年</a:t>
            </a:r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10</a:t>
            </a:r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月</a:t>
            </a:r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28</a:t>
            </a:r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日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667625" y="4076700"/>
            <a:ext cx="1081088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5400" dirty="0">
                <a:solidFill>
                  <a:srgbClr val="00FF00"/>
                </a:solidFill>
                <a:latin typeface="Arial" panose="020B0604020202020204" pitchFamily="34" charset="0"/>
                <a:ea typeface="幼圆" pitchFamily="49" charset="-122"/>
              </a:rPr>
              <a:t>10</a:t>
            </a:r>
          </a:p>
        </p:txBody>
      </p:sp>
      <p:sp>
        <p:nvSpPr>
          <p:cNvPr id="22" name="线形标注 2(带强调线) 21"/>
          <p:cNvSpPr/>
          <p:nvPr/>
        </p:nvSpPr>
        <p:spPr>
          <a:xfrm rot="-5400000" flipV="1">
            <a:off x="7742238" y="3278188"/>
            <a:ext cx="495300" cy="360362"/>
          </a:xfrm>
          <a:prstGeom prst="accentCallout2">
            <a:avLst>
              <a:gd name="adj1" fmla="val 52019"/>
              <a:gd name="adj2" fmla="val -4097"/>
              <a:gd name="adj3" fmla="val 52213"/>
              <a:gd name="adj4" fmla="val -46431"/>
              <a:gd name="adj5" fmla="val 51870"/>
              <a:gd name="adj6" fmla="val -97278"/>
            </a:avLst>
          </a:prstGeom>
          <a:noFill/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87450" y="2924175"/>
            <a:ext cx="712787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5400" dirty="0">
                <a:solidFill>
                  <a:srgbClr val="FFFF00"/>
                </a:solidFill>
                <a:latin typeface="Arial" panose="020B0604020202020204" pitchFamily="34" charset="0"/>
                <a:ea typeface="幼圆" pitchFamily="49" charset="-122"/>
              </a:rPr>
              <a:t>362428</a:t>
            </a:r>
            <a:r>
              <a:rPr lang="en-US" altLang="zh-CN" sz="5400" dirty="0">
                <a:solidFill>
                  <a:srgbClr val="FF3300"/>
                </a:solidFill>
                <a:latin typeface="Arial" panose="020B0604020202020204" pitchFamily="34" charset="0"/>
                <a:ea typeface="幼圆" pitchFamily="49" charset="-122"/>
              </a:rPr>
              <a:t>19661209</a:t>
            </a:r>
            <a:r>
              <a:rPr lang="en-US" altLang="zh-CN" sz="5400" dirty="0">
                <a:solidFill>
                  <a:srgbClr val="333399"/>
                </a:solidFill>
                <a:latin typeface="Arial" panose="020B0604020202020204" pitchFamily="34" charset="0"/>
                <a:ea typeface="幼圆" pitchFamily="49" charset="-122"/>
              </a:rPr>
              <a:t>005</a:t>
            </a:r>
            <a:r>
              <a:rPr lang="en-US" altLang="zh-CN" sz="5400" dirty="0">
                <a:solidFill>
                  <a:srgbClr val="00FF00"/>
                </a:solidFill>
                <a:latin typeface="Arial" panose="020B0604020202020204" pitchFamily="34" charset="0"/>
                <a:ea typeface="幼圆" pitchFamily="49" charset="-122"/>
              </a:rPr>
              <a:t>X</a:t>
            </a:r>
          </a:p>
        </p:txBody>
      </p:sp>
      <p:sp>
        <p:nvSpPr>
          <p:cNvPr id="24" name="线形标注 2(带强调线) 23"/>
          <p:cNvSpPr/>
          <p:nvPr/>
        </p:nvSpPr>
        <p:spPr>
          <a:xfrm rot="-5400000">
            <a:off x="4821238" y="2012950"/>
            <a:ext cx="504825" cy="2881313"/>
          </a:xfrm>
          <a:prstGeom prst="accentCallout2">
            <a:avLst>
              <a:gd name="adj1" fmla="val 52019"/>
              <a:gd name="adj2" fmla="val -4097"/>
              <a:gd name="adj3" fmla="val 52213"/>
              <a:gd name="adj4" fmla="val -46431"/>
              <a:gd name="adj5" fmla="val 51870"/>
              <a:gd name="adj6" fmla="val -97278"/>
            </a:avLst>
          </a:prstGeom>
          <a:noFill/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63938" y="4140200"/>
            <a:ext cx="33845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1966</a:t>
            </a:r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年</a:t>
            </a:r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12</a:t>
            </a:r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月</a:t>
            </a:r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9</a:t>
            </a:r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日</a:t>
            </a:r>
          </a:p>
        </p:txBody>
      </p:sp>
      <p:sp>
        <p:nvSpPr>
          <p:cNvPr id="29" name="Text Box 11"/>
          <p:cNvSpPr txBox="1"/>
          <p:nvPr/>
        </p:nvSpPr>
        <p:spPr>
          <a:xfrm>
            <a:off x="3995738" y="404813"/>
            <a:ext cx="23050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幼圆" pitchFamily="49" charset="-122"/>
              </a:rPr>
              <a:t>出生日期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幼圆" pitchFamily="49" charset="-122"/>
              </a:rPr>
              <a:t> </a:t>
            </a:r>
          </a:p>
        </p:txBody>
      </p:sp>
      <p:sp>
        <p:nvSpPr>
          <p:cNvPr id="2" name="矩形 1"/>
          <p:cNvSpPr/>
          <p:nvPr/>
        </p:nvSpPr>
        <p:spPr>
          <a:xfrm>
            <a:off x="1214438" y="2908300"/>
            <a:ext cx="7434262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5400" dirty="0">
                <a:solidFill>
                  <a:srgbClr val="FFFF00"/>
                </a:solidFill>
                <a:latin typeface="Arial" panose="020B0604020202020204" pitchFamily="34" charset="0"/>
                <a:ea typeface="幼圆" pitchFamily="49" charset="-122"/>
              </a:rPr>
              <a:t>362428</a:t>
            </a:r>
            <a:r>
              <a:rPr lang="en-US" altLang="zh-CN" sz="5400" dirty="0">
                <a:solidFill>
                  <a:srgbClr val="FF3300"/>
                </a:solidFill>
                <a:latin typeface="Arial" panose="020B0604020202020204" pitchFamily="34" charset="0"/>
                <a:ea typeface="幼圆" pitchFamily="49" charset="-122"/>
              </a:rPr>
              <a:t>19661209</a:t>
            </a:r>
            <a:r>
              <a:rPr lang="en-US" altLang="zh-CN" sz="5400" dirty="0">
                <a:solidFill>
                  <a:srgbClr val="333399"/>
                </a:solidFill>
                <a:latin typeface="Arial" panose="020B0604020202020204" pitchFamily="34" charset="0"/>
                <a:ea typeface="幼圆" pitchFamily="49" charset="-122"/>
              </a:rPr>
              <a:t>005</a:t>
            </a:r>
            <a:r>
              <a:rPr lang="en-US" altLang="zh-CN" sz="5400" dirty="0">
                <a:solidFill>
                  <a:srgbClr val="00FF00"/>
                </a:solidFill>
                <a:latin typeface="Arial" panose="020B0604020202020204" pitchFamily="34" charset="0"/>
                <a:ea typeface="幼圆" pitchFamily="49" charset="-122"/>
              </a:rPr>
              <a:t>10</a:t>
            </a:r>
          </a:p>
        </p:txBody>
      </p:sp>
      <p:sp>
        <p:nvSpPr>
          <p:cNvPr id="3" name="Text Box 11"/>
          <p:cNvSpPr txBox="1"/>
          <p:nvPr/>
        </p:nvSpPr>
        <p:spPr>
          <a:xfrm>
            <a:off x="1762125" y="422275"/>
            <a:ext cx="1317625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幼圆" pitchFamily="49" charset="-122"/>
              </a:rPr>
              <a:t>地址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幼圆" pitchFamily="49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 animBg="1"/>
      <p:bldP spid="19" grpId="2" animBg="1"/>
      <p:bldP spid="19" grpId="3" animBg="1"/>
      <p:bldP spid="20" grpId="0"/>
      <p:bldP spid="20" grpId="1"/>
      <p:bldP spid="21" grpId="0"/>
      <p:bldP spid="21" grpId="1"/>
      <p:bldP spid="22" grpId="1" animBg="1"/>
      <p:bldP spid="22" grpId="2" animBg="1"/>
      <p:bldP spid="14" grpId="0"/>
      <p:bldP spid="14" grpId="1"/>
      <p:bldP spid="14" grpId="2"/>
      <p:bldP spid="14" grpId="3"/>
      <p:bldP spid="14" grpId="4"/>
      <p:bldP spid="14" grpId="5"/>
      <p:bldP spid="14" grpId="6"/>
      <p:bldP spid="24" grpId="0" animBg="1"/>
      <p:bldP spid="24" grpId="1" animBg="1"/>
      <p:bldP spid="25" grpId="0"/>
      <p:bldP spid="25" grpId="1"/>
      <p:bldP spid="29" grpId="0"/>
      <p:bldP spid="2" grpId="0"/>
      <p:bldP spid="2" grpId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AutoShape 9"/>
          <p:cNvSpPr/>
          <p:nvPr/>
        </p:nvSpPr>
        <p:spPr>
          <a:xfrm>
            <a:off x="3203575" y="3951288"/>
            <a:ext cx="3384550" cy="792162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10242" name="Text Box 4"/>
          <p:cNvSpPr txBox="1"/>
          <p:nvPr/>
        </p:nvSpPr>
        <p:spPr>
          <a:xfrm>
            <a:off x="539750" y="3806825"/>
            <a:ext cx="89281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6000" dirty="0">
                <a:solidFill>
                  <a:srgbClr val="F4F460"/>
                </a:solidFill>
                <a:latin typeface="Arial" panose="020B0604020202020204" pitchFamily="34" charset="0"/>
                <a:ea typeface="幼圆" pitchFamily="49" charset="-122"/>
              </a:rPr>
              <a:t>410522</a:t>
            </a:r>
            <a:r>
              <a:rPr lang="en-US" altLang="zh-CN" sz="6000" dirty="0">
                <a:solidFill>
                  <a:srgbClr val="00B0F0"/>
                </a:solidFill>
                <a:latin typeface="Arial" panose="020B0604020202020204" pitchFamily="34" charset="0"/>
                <a:ea typeface="幼圆" pitchFamily="49" charset="-122"/>
              </a:rPr>
              <a:t>19</a:t>
            </a:r>
            <a:r>
              <a:rPr lang="en-US" altLang="zh-CN" sz="6000" dirty="0">
                <a:solidFill>
                  <a:srgbClr val="FF3300"/>
                </a:solidFill>
                <a:latin typeface="Arial" panose="020B0604020202020204" pitchFamily="34" charset="0"/>
                <a:ea typeface="幼圆" pitchFamily="49" charset="-122"/>
              </a:rPr>
              <a:t>801028 </a:t>
            </a:r>
            <a:r>
              <a:rPr lang="en-US" altLang="zh-CN" sz="6000" dirty="0">
                <a:latin typeface="Arial" panose="020B0604020202020204" pitchFamily="34" charset="0"/>
                <a:ea typeface="幼圆" pitchFamily="49" charset="-122"/>
              </a:rPr>
              <a:t>684</a:t>
            </a:r>
            <a:r>
              <a:rPr lang="en-US" altLang="zh-CN" sz="6000" dirty="0">
                <a:solidFill>
                  <a:srgbClr val="00B0F0"/>
                </a:solidFill>
                <a:latin typeface="Arial" panose="020B0604020202020204" pitchFamily="34" charset="0"/>
                <a:ea typeface="幼圆" pitchFamily="49" charset="-122"/>
              </a:rPr>
              <a:t>9</a:t>
            </a:r>
            <a:r>
              <a:rPr lang="en-US" altLang="zh-CN" sz="6000" dirty="0">
                <a:solidFill>
                  <a:srgbClr val="00FF00"/>
                </a:solidFill>
                <a:latin typeface="Arial" panose="020B0604020202020204" pitchFamily="34" charset="0"/>
                <a:ea typeface="幼圆" pitchFamily="49" charset="-122"/>
              </a:rPr>
              <a:t> </a:t>
            </a:r>
            <a:r>
              <a:rPr lang="en-US" altLang="zh-CN" sz="6000" dirty="0">
                <a:solidFill>
                  <a:srgbClr val="FF3300"/>
                </a:solidFill>
                <a:latin typeface="Arial" panose="020B0604020202020204" pitchFamily="34" charset="0"/>
                <a:ea typeface="幼圆" pitchFamily="49" charset="-122"/>
              </a:rPr>
              <a:t>   </a:t>
            </a:r>
            <a:endParaRPr lang="en-US" altLang="zh-CN" sz="6000" dirty="0">
              <a:latin typeface="Arial" panose="020B0604020202020204" pitchFamily="34" charset="0"/>
              <a:ea typeface="幼圆" pitchFamily="49" charset="-122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539750" y="711200"/>
            <a:ext cx="8604250" cy="2954338"/>
            <a:chOff x="539750" y="333375"/>
            <a:chExt cx="8604250" cy="2954655"/>
          </a:xfrm>
        </p:grpSpPr>
        <p:sp>
          <p:nvSpPr>
            <p:cNvPr id="10244" name="AutoShape 8"/>
            <p:cNvSpPr/>
            <p:nvPr/>
          </p:nvSpPr>
          <p:spPr>
            <a:xfrm>
              <a:off x="3203575" y="404813"/>
              <a:ext cx="3384550" cy="792162"/>
            </a:xfrm>
            <a:prstGeom prst="flowChartAlternateProcess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/>
              <a:endParaRPr lang="zh-CN" altLang="en-US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0245" name="Text Box 5"/>
            <p:cNvSpPr txBox="1"/>
            <p:nvPr/>
          </p:nvSpPr>
          <p:spPr>
            <a:xfrm>
              <a:off x="539750" y="333375"/>
              <a:ext cx="8604250" cy="29546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6000" u="sng" dirty="0">
                  <a:solidFill>
                    <a:srgbClr val="F4F460"/>
                  </a:solidFill>
                  <a:latin typeface="Arial" panose="020B0604020202020204" pitchFamily="34" charset="0"/>
                  <a:ea typeface="幼圆" pitchFamily="49" charset="-122"/>
                </a:rPr>
                <a:t>410522    </a:t>
              </a:r>
              <a:r>
                <a:rPr lang="en-US" altLang="zh-CN" sz="6000" u="sng" dirty="0">
                  <a:solidFill>
                    <a:srgbClr val="FE3802"/>
                  </a:solidFill>
                  <a:latin typeface="Arial" panose="020B0604020202020204" pitchFamily="34" charset="0"/>
                  <a:ea typeface="幼圆" pitchFamily="49" charset="-122"/>
                </a:rPr>
                <a:t>801028 </a:t>
              </a:r>
              <a:r>
                <a:rPr lang="en-US" altLang="zh-CN" sz="6000" u="sng" dirty="0">
                  <a:latin typeface="Arial" panose="020B0604020202020204" pitchFamily="34" charset="0"/>
                  <a:ea typeface="幼圆" pitchFamily="49" charset="-122"/>
                </a:rPr>
                <a:t>684</a:t>
              </a:r>
              <a:endParaRPr lang="en-US" altLang="zh-CN" sz="6000" u="sng" dirty="0">
                <a:solidFill>
                  <a:srgbClr val="00FF00"/>
                </a:solidFill>
                <a:latin typeface="Arial" panose="020B0604020202020204" pitchFamily="34" charset="0"/>
                <a:ea typeface="幼圆" pitchFamily="49" charset="-122"/>
              </a:endParaRPr>
            </a:p>
            <a:p>
              <a:pPr lvl="0" indent="0">
                <a:spcBef>
                  <a:spcPct val="50000"/>
                </a:spcBef>
              </a:pPr>
              <a:r>
                <a:rPr lang="en-US" altLang="zh-CN" sz="4000" dirty="0">
                  <a:latin typeface="Arial" panose="020B0604020202020204" pitchFamily="34" charset="0"/>
                  <a:ea typeface="幼圆" pitchFamily="49" charset="-122"/>
                </a:rPr>
                <a:t>    </a:t>
              </a:r>
              <a:r>
                <a:rPr lang="zh-CN" altLang="en-US" sz="4000" dirty="0">
                  <a:latin typeface="Arial" panose="020B0604020202020204" pitchFamily="34" charset="0"/>
                  <a:ea typeface="幼圆" pitchFamily="49" charset="-122"/>
                </a:rPr>
                <a:t>地址</a:t>
              </a:r>
              <a:r>
                <a:rPr lang="zh-CN" altLang="en-US" sz="2000" dirty="0">
                  <a:latin typeface="Arial" panose="020B0604020202020204" pitchFamily="34" charset="0"/>
                  <a:ea typeface="幼圆" pitchFamily="49" charset="-122"/>
                </a:rPr>
                <a:t>                    </a:t>
              </a:r>
              <a:r>
                <a:rPr lang="zh-CN" altLang="en-US" sz="4000" dirty="0">
                  <a:latin typeface="Arial" panose="020B0604020202020204" pitchFamily="34" charset="0"/>
                  <a:ea typeface="幼圆" pitchFamily="49" charset="-122"/>
                </a:rPr>
                <a:t>出生日期            性别</a:t>
              </a:r>
            </a:p>
            <a:p>
              <a:pPr lvl="0" indent="0">
                <a:spcBef>
                  <a:spcPct val="50000"/>
                </a:spcBef>
              </a:pPr>
              <a:endParaRPr lang="en-US" altLang="zh-CN" sz="44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sp>
        <p:nvSpPr>
          <p:cNvPr id="131078" name="AutoShape 6"/>
          <p:cNvSpPr/>
          <p:nvPr/>
        </p:nvSpPr>
        <p:spPr>
          <a:xfrm>
            <a:off x="4572000" y="2798763"/>
            <a:ext cx="360363" cy="936625"/>
          </a:xfrm>
          <a:prstGeom prst="downArrow">
            <a:avLst>
              <a:gd name="adj1" fmla="val 50000"/>
              <a:gd name="adj2" fmla="val 64953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10247" name="Text Box 11"/>
          <p:cNvSpPr txBox="1"/>
          <p:nvPr/>
        </p:nvSpPr>
        <p:spPr>
          <a:xfrm>
            <a:off x="900113" y="4743450"/>
            <a:ext cx="82438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幼圆" pitchFamily="49" charset="-122"/>
              </a:rPr>
              <a:t>   </a:t>
            </a:r>
            <a:r>
              <a:rPr lang="zh-CN" altLang="en-US" sz="4000" dirty="0">
                <a:latin typeface="Arial" panose="020B0604020202020204" pitchFamily="34" charset="0"/>
                <a:ea typeface="幼圆" pitchFamily="49" charset="-122"/>
              </a:rPr>
              <a:t>地址          出生日期           性别</a:t>
            </a:r>
            <a:r>
              <a:rPr lang="zh-CN" altLang="en-US" dirty="0">
                <a:latin typeface="Arial" panose="020B0604020202020204" pitchFamily="34" charset="0"/>
                <a:ea typeface="幼圆" pitchFamily="49" charset="-122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6" name="Text Box 4"/>
          <p:cNvSpPr txBox="1"/>
          <p:nvPr/>
        </p:nvSpPr>
        <p:spPr>
          <a:xfrm>
            <a:off x="539750" y="692150"/>
            <a:ext cx="8424863" cy="2925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6000" u="sng" dirty="0">
                <a:solidFill>
                  <a:srgbClr val="F4F460"/>
                </a:solidFill>
                <a:latin typeface="Arial" panose="020B0604020202020204" pitchFamily="34" charset="0"/>
                <a:ea typeface="幼圆" pitchFamily="49" charset="-122"/>
              </a:rPr>
              <a:t>410522</a:t>
            </a:r>
            <a:r>
              <a:rPr lang="en-US" altLang="zh-CN" sz="6000" u="sng" dirty="0">
                <a:solidFill>
                  <a:srgbClr val="FE3802"/>
                </a:solidFill>
                <a:latin typeface="Arial" panose="020B0604020202020204" pitchFamily="34" charset="0"/>
                <a:ea typeface="幼圆" pitchFamily="49" charset="-122"/>
              </a:rPr>
              <a:t>19801028 </a:t>
            </a:r>
            <a:r>
              <a:rPr lang="en-US" altLang="zh-CN" sz="6000" u="sng" dirty="0">
                <a:latin typeface="Arial" panose="020B0604020202020204" pitchFamily="34" charset="0"/>
                <a:ea typeface="幼圆" pitchFamily="49" charset="-122"/>
              </a:rPr>
              <a:t>684</a:t>
            </a:r>
            <a:r>
              <a:rPr lang="en-US" altLang="zh-CN" sz="6000" u="sng" dirty="0">
                <a:solidFill>
                  <a:srgbClr val="00FF00"/>
                </a:solidFill>
                <a:latin typeface="Arial" panose="020B0604020202020204" pitchFamily="34" charset="0"/>
                <a:ea typeface="幼圆" pitchFamily="49" charset="-122"/>
              </a:rPr>
              <a:t>9</a:t>
            </a:r>
          </a:p>
          <a:p>
            <a:pPr lvl="0" indent="0"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  <a:ea typeface="幼圆" pitchFamily="49" charset="-122"/>
              </a:rPr>
              <a:t>    </a:t>
            </a:r>
            <a:r>
              <a:rPr lang="zh-CN" altLang="en-US" sz="4000" dirty="0">
                <a:latin typeface="Arial" panose="020B0604020202020204" pitchFamily="34" charset="0"/>
                <a:ea typeface="幼圆" pitchFamily="49" charset="-122"/>
              </a:rPr>
              <a:t>地址</a:t>
            </a:r>
            <a:r>
              <a:rPr lang="zh-CN" altLang="en-US" sz="2000" dirty="0">
                <a:latin typeface="Arial" panose="020B0604020202020204" pitchFamily="34" charset="0"/>
                <a:ea typeface="幼圆" pitchFamily="49" charset="-122"/>
              </a:rPr>
              <a:t>                    </a:t>
            </a:r>
            <a:r>
              <a:rPr lang="zh-CN" altLang="en-US" sz="4000" dirty="0">
                <a:latin typeface="Arial" panose="020B0604020202020204" pitchFamily="34" charset="0"/>
                <a:ea typeface="幼圆" pitchFamily="49" charset="-122"/>
              </a:rPr>
              <a:t>出生日期            性别</a:t>
            </a:r>
          </a:p>
          <a:p>
            <a:pPr lvl="0" indent="0">
              <a:spcBef>
                <a:spcPct val="50000"/>
              </a:spcBef>
            </a:pPr>
            <a:endParaRPr lang="en-US" altLang="zh-CN" sz="4400" dirty="0">
              <a:latin typeface="Arial" panose="020B0604020202020204" pitchFamily="34" charset="0"/>
              <a:ea typeface="幼圆" pitchFamily="49" charset="-122"/>
            </a:endParaRPr>
          </a:p>
        </p:txBody>
      </p:sp>
      <p:grpSp>
        <p:nvGrpSpPr>
          <p:cNvPr id="2" name="Group 15"/>
          <p:cNvGrpSpPr/>
          <p:nvPr/>
        </p:nvGrpSpPr>
        <p:grpSpPr>
          <a:xfrm>
            <a:off x="574675" y="2852738"/>
            <a:ext cx="8569325" cy="3816350"/>
            <a:chOff x="204" y="1706"/>
            <a:chExt cx="5398" cy="2404"/>
          </a:xfrm>
        </p:grpSpPr>
        <p:sp>
          <p:nvSpPr>
            <p:cNvPr id="11267" name="Text Box 5"/>
            <p:cNvSpPr txBox="1"/>
            <p:nvPr/>
          </p:nvSpPr>
          <p:spPr>
            <a:xfrm>
              <a:off x="204" y="2205"/>
              <a:ext cx="5398" cy="121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4800" dirty="0">
                  <a:latin typeface="Arial" panose="020B0604020202020204" pitchFamily="34" charset="0"/>
                  <a:ea typeface="幼圆" pitchFamily="49" charset="-122"/>
                </a:rPr>
                <a:t>410522198010286849</a:t>
              </a:r>
              <a:r>
                <a:rPr lang="en-US" altLang="zh-CN" sz="4800" u="sng" dirty="0">
                  <a:solidFill>
                    <a:srgbClr val="FE3802"/>
                  </a:solidFill>
                  <a:latin typeface="Arial" panose="020B0604020202020204" pitchFamily="34" charset="0"/>
                  <a:ea typeface="幼圆" pitchFamily="49" charset="-122"/>
                </a:rPr>
                <a:t>22</a:t>
              </a:r>
              <a:r>
                <a:rPr lang="en-US" altLang="zh-CN" sz="4800" u="sng" dirty="0">
                  <a:solidFill>
                    <a:srgbClr val="C51FE1"/>
                  </a:solidFill>
                  <a:latin typeface="Arial" panose="020B0604020202020204" pitchFamily="34" charset="0"/>
                  <a:ea typeface="幼圆" pitchFamily="49" charset="-122"/>
                </a:rPr>
                <a:t>163</a:t>
              </a:r>
            </a:p>
            <a:p>
              <a:pPr lvl="0" indent="0">
                <a:spcBef>
                  <a:spcPct val="50000"/>
                </a:spcBef>
              </a:pPr>
              <a:r>
                <a:rPr lang="en-US" altLang="zh-CN" sz="4800" u="sng" dirty="0">
                  <a:solidFill>
                    <a:srgbClr val="FF0066"/>
                  </a:solidFill>
                  <a:latin typeface="Arial" panose="020B0604020202020204" pitchFamily="34" charset="0"/>
                  <a:ea typeface="幼圆" pitchFamily="49" charset="-122"/>
                </a:rPr>
                <a:t>58</a:t>
              </a:r>
              <a:r>
                <a:rPr lang="en-US" altLang="zh-CN" sz="4800" u="sng" dirty="0">
                  <a:solidFill>
                    <a:srgbClr val="FF00FF"/>
                  </a:solidFill>
                  <a:latin typeface="Arial" panose="020B0604020202020204" pitchFamily="34" charset="0"/>
                  <a:ea typeface="幼圆" pitchFamily="49" charset="-122"/>
                </a:rPr>
                <a:t>39</a:t>
              </a:r>
              <a:r>
                <a:rPr lang="en-US" altLang="zh-CN" sz="4800" u="sng" dirty="0">
                  <a:solidFill>
                    <a:srgbClr val="33CCCC"/>
                  </a:solidFill>
                  <a:latin typeface="Arial" panose="020B0604020202020204" pitchFamily="34" charset="0"/>
                  <a:ea typeface="幼圆" pitchFamily="49" charset="-122"/>
                </a:rPr>
                <a:t>28</a:t>
              </a:r>
              <a:r>
                <a:rPr lang="en-US" altLang="zh-CN" sz="4800" u="sng" dirty="0">
                  <a:solidFill>
                    <a:srgbClr val="CC0000"/>
                  </a:solidFill>
                  <a:latin typeface="Arial" panose="020B0604020202020204" pitchFamily="34" charset="0"/>
                  <a:ea typeface="幼圆" pitchFamily="49" charset="-122"/>
                </a:rPr>
                <a:t>10</a:t>
              </a:r>
              <a:r>
                <a:rPr lang="en-US" altLang="zh-CN" sz="4800" u="sng" dirty="0">
                  <a:solidFill>
                    <a:srgbClr val="333399"/>
                  </a:solidFill>
                  <a:latin typeface="Arial" panose="020B0604020202020204" pitchFamily="34" charset="0"/>
                  <a:ea typeface="幼圆" pitchFamily="49" charset="-122"/>
                </a:rPr>
                <a:t>01</a:t>
              </a:r>
              <a:endParaRPr lang="en-US" altLang="zh-CN" sz="4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1268" name="Text Box 8"/>
            <p:cNvSpPr txBox="1"/>
            <p:nvPr/>
          </p:nvSpPr>
          <p:spPr>
            <a:xfrm>
              <a:off x="4112" y="1706"/>
              <a:ext cx="423" cy="58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dirty="0">
                  <a:solidFill>
                    <a:srgbClr val="FE3802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腰围</a:t>
              </a:r>
            </a:p>
          </p:txBody>
        </p:sp>
        <p:sp>
          <p:nvSpPr>
            <p:cNvPr id="11269" name="Text Box 9"/>
            <p:cNvSpPr txBox="1"/>
            <p:nvPr/>
          </p:nvSpPr>
          <p:spPr>
            <a:xfrm>
              <a:off x="4694" y="1706"/>
              <a:ext cx="423" cy="77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dirty="0">
                  <a:solidFill>
                    <a:srgbClr val="C51FE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身高</a:t>
              </a:r>
            </a:p>
          </p:txBody>
        </p:sp>
        <p:sp>
          <p:nvSpPr>
            <p:cNvPr id="11270" name="Text Box 10"/>
            <p:cNvSpPr txBox="1"/>
            <p:nvPr/>
          </p:nvSpPr>
          <p:spPr>
            <a:xfrm>
              <a:off x="273" y="3339"/>
              <a:ext cx="42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dirty="0">
                  <a:solidFill>
                    <a:srgbClr val="FF0066"/>
                  </a:solidFill>
                  <a:latin typeface="Arial" panose="020B0604020202020204" pitchFamily="34" charset="0"/>
                  <a:ea typeface="幼圆" pitchFamily="49" charset="-122"/>
                </a:rPr>
                <a:t>体重</a:t>
              </a:r>
            </a:p>
          </p:txBody>
        </p:sp>
        <p:sp>
          <p:nvSpPr>
            <p:cNvPr id="11271" name="Text Box 11"/>
            <p:cNvSpPr txBox="1"/>
            <p:nvPr/>
          </p:nvSpPr>
          <p:spPr>
            <a:xfrm>
              <a:off x="688" y="3339"/>
              <a:ext cx="423" cy="77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dirty="0">
                  <a:solidFill>
                    <a:srgbClr val="FF00FF"/>
                  </a:solidFill>
                  <a:latin typeface="Arial" panose="020B0604020202020204" pitchFamily="34" charset="0"/>
                  <a:ea typeface="幼圆" pitchFamily="49" charset="-122"/>
                </a:rPr>
                <a:t>鞋码</a:t>
              </a:r>
            </a:p>
          </p:txBody>
        </p:sp>
        <p:sp>
          <p:nvSpPr>
            <p:cNvPr id="11272" name="Text Box 12"/>
            <p:cNvSpPr txBox="1"/>
            <p:nvPr/>
          </p:nvSpPr>
          <p:spPr>
            <a:xfrm>
              <a:off x="1111" y="3339"/>
              <a:ext cx="423" cy="58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dirty="0">
                  <a:solidFill>
                    <a:srgbClr val="33CCCC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裤长</a:t>
              </a:r>
            </a:p>
          </p:txBody>
        </p:sp>
        <p:sp>
          <p:nvSpPr>
            <p:cNvPr id="11273" name="Text Box 13"/>
            <p:cNvSpPr txBox="1"/>
            <p:nvPr/>
          </p:nvSpPr>
          <p:spPr>
            <a:xfrm>
              <a:off x="1543" y="3339"/>
              <a:ext cx="423" cy="72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dirty="0">
                  <a:solidFill>
                    <a:srgbClr val="CC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血型</a:t>
              </a:r>
            </a:p>
          </p:txBody>
        </p:sp>
        <p:sp>
          <p:nvSpPr>
            <p:cNvPr id="11274" name="Text Box 14"/>
            <p:cNvSpPr txBox="1"/>
            <p:nvPr/>
          </p:nvSpPr>
          <p:spPr>
            <a:xfrm>
              <a:off x="2003" y="3339"/>
              <a:ext cx="423" cy="63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dirty="0">
                  <a:solidFill>
                    <a:srgbClr val="333399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民族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7" name="Picture 13" descr="c:\users\ADMINI~1\appdata\roaming\360se6\USERDA~1\Temp\MIDDLE~1.JPG"/>
          <p:cNvPicPr>
            <a:picLocks noChangeAspect="1"/>
          </p:cNvPicPr>
          <p:nvPr/>
        </p:nvPicPr>
        <p:blipFill>
          <a:blip r:embed="rId3" cstate="print"/>
          <a:srcRect l="32463" t="27138" r="15199" b="31508"/>
          <a:stretch>
            <a:fillRect/>
          </a:stretch>
        </p:blipFill>
        <p:spPr>
          <a:xfrm>
            <a:off x="5076825" y="3500438"/>
            <a:ext cx="3887788" cy="23050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0" name="组合 16"/>
          <p:cNvGrpSpPr/>
          <p:nvPr/>
        </p:nvGrpSpPr>
        <p:grpSpPr>
          <a:xfrm>
            <a:off x="468313" y="333375"/>
            <a:ext cx="3887787" cy="2652713"/>
            <a:chOff x="683568" y="3573016"/>
            <a:chExt cx="3888432" cy="2653928"/>
          </a:xfrm>
        </p:grpSpPr>
        <p:pic>
          <p:nvPicPr>
            <p:cNvPr id="12291" name="Picture 19" descr="c:\users\ADMINI~1\appdata\roaming\360se6\USERDA~1\Temp\SE2349~1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3568" y="3645024"/>
              <a:ext cx="3888432" cy="258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2" name="矩形 15"/>
            <p:cNvSpPr/>
            <p:nvPr/>
          </p:nvSpPr>
          <p:spPr>
            <a:xfrm>
              <a:off x="683568" y="3573016"/>
              <a:ext cx="864096" cy="28803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sp>
        <p:nvSpPr>
          <p:cNvPr id="12293" name="TextBox 17"/>
          <p:cNvSpPr txBox="1"/>
          <p:nvPr/>
        </p:nvSpPr>
        <p:spPr>
          <a:xfrm>
            <a:off x="755650" y="519113"/>
            <a:ext cx="1655763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dist"/>
            <a:r>
              <a:rPr lang="en-US" altLang="zh-CN" sz="2400" dirty="0">
                <a:latin typeface="Arial" panose="020B0604020202020204" pitchFamily="34" charset="0"/>
                <a:ea typeface="幼圆" pitchFamily="49" charset="-122"/>
              </a:rPr>
              <a:t>201705</a:t>
            </a:r>
            <a:endParaRPr lang="zh-CN" altLang="en-US" sz="2400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12294" name="TextBox 19"/>
          <p:cNvSpPr txBox="1"/>
          <p:nvPr/>
        </p:nvSpPr>
        <p:spPr>
          <a:xfrm>
            <a:off x="1116013" y="1341438"/>
            <a:ext cx="3095625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b="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上海市青浦区凤溪小学</a:t>
            </a:r>
            <a:endParaRPr lang="en-US" altLang="zh-CN" sz="2000" b="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lvl="0" indent="0" algn="ctr"/>
            <a:r>
              <a:rPr lang="zh-CN" altLang="en-US" sz="2000" b="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耿桂平（收</a:t>
            </a:r>
            <a:r>
              <a:rPr lang="zh-CN" altLang="en-US" sz="2000" dirty="0">
                <a:latin typeface="Arial" panose="020B0604020202020204" pitchFamily="34" charset="0"/>
                <a:ea typeface="幼圆" pitchFamily="49" charset="-122"/>
              </a:rPr>
              <a:t>）</a:t>
            </a:r>
          </a:p>
        </p:txBody>
      </p:sp>
      <p:sp>
        <p:nvSpPr>
          <p:cNvPr id="12295" name="TextBox 22"/>
          <p:cNvSpPr txBox="1"/>
          <p:nvPr/>
        </p:nvSpPr>
        <p:spPr>
          <a:xfrm>
            <a:off x="5795963" y="1484313"/>
            <a:ext cx="431800" cy="5857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幼圆" pitchFamily="49" charset="-122"/>
            </a:endParaRPr>
          </a:p>
        </p:txBody>
      </p:sp>
      <p:grpSp>
        <p:nvGrpSpPr>
          <p:cNvPr id="3" name="组合 30"/>
          <p:cNvGrpSpPr/>
          <p:nvPr/>
        </p:nvGrpSpPr>
        <p:grpSpPr>
          <a:xfrm>
            <a:off x="5148263" y="476250"/>
            <a:ext cx="3851275" cy="2232025"/>
            <a:chOff x="5364088" y="476672"/>
            <a:chExt cx="3635896" cy="2232248"/>
          </a:xfrm>
        </p:grpSpPr>
        <p:pic>
          <p:nvPicPr>
            <p:cNvPr id="12297" name="Picture 10"/>
            <p:cNvPicPr>
              <a:picLocks noChangeAspect="1"/>
            </p:cNvPicPr>
            <p:nvPr/>
          </p:nvPicPr>
          <p:blipFill>
            <a:blip r:embed="rId5" cstate="print"/>
            <a:srcRect r="35423"/>
            <a:stretch>
              <a:fillRect/>
            </a:stretch>
          </p:blipFill>
          <p:spPr>
            <a:xfrm rot="5400000">
              <a:off x="6065912" y="-225152"/>
              <a:ext cx="2232248" cy="36358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8" name="TextBox 23"/>
            <p:cNvSpPr txBox="1"/>
            <p:nvPr/>
          </p:nvSpPr>
          <p:spPr>
            <a:xfrm rot="-5580000">
              <a:off x="7055573" y="45278"/>
              <a:ext cx="492443" cy="1429365"/>
            </a:xfrm>
            <a:prstGeom prst="rect">
              <a:avLst/>
            </a:prstGeom>
            <a:solidFill>
              <a:srgbClr val="EBD4B3"/>
            </a:solidFill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anchor="t">
              <a:spAutoFit/>
            </a:bodyPr>
            <a:lstStyle/>
            <a:p>
              <a:pPr lvl="0" indent="0"/>
              <a:r>
                <a:rPr lang="en-US" altLang="zh-CN" sz="2000" dirty="0">
                  <a:solidFill>
                    <a:srgbClr val="FF3300"/>
                  </a:solidFill>
                  <a:latin typeface="Arial" panose="020B0604020202020204" pitchFamily="34" charset="0"/>
                  <a:ea typeface="幼圆" pitchFamily="49" charset="-122"/>
                </a:rPr>
                <a:t>FX0018904</a:t>
              </a:r>
              <a:endParaRPr lang="zh-CN" altLang="en-US" sz="2000" dirty="0">
                <a:solidFill>
                  <a:srgbClr val="FF3300"/>
                </a:solidFill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2299" name="TextBox 27"/>
            <p:cNvSpPr txBox="1"/>
            <p:nvPr/>
          </p:nvSpPr>
          <p:spPr>
            <a:xfrm rot="-5580000">
              <a:off x="7127581" y="549334"/>
              <a:ext cx="492443" cy="1429365"/>
            </a:xfrm>
            <a:prstGeom prst="rect">
              <a:avLst/>
            </a:prstGeom>
            <a:solidFill>
              <a:srgbClr val="EBD4B3"/>
            </a:solidFill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anchor="t">
              <a:spAutoFit/>
            </a:bodyPr>
            <a:lstStyle/>
            <a:p>
              <a:pPr lvl="0" indent="0"/>
              <a:r>
                <a:rPr lang="en-US" altLang="zh-CN" sz="2000" dirty="0">
                  <a:solidFill>
                    <a:srgbClr val="FF3300"/>
                  </a:solidFill>
                  <a:latin typeface="Arial" panose="020B0604020202020204" pitchFamily="34" charset="0"/>
                  <a:ea typeface="幼圆" pitchFamily="49" charset="-122"/>
                </a:rPr>
                <a:t>FX0018906</a:t>
              </a:r>
              <a:endParaRPr lang="zh-CN" altLang="en-US" sz="2000" dirty="0">
                <a:solidFill>
                  <a:srgbClr val="FF3300"/>
                </a:solidFill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2300" name="TextBox 28"/>
            <p:cNvSpPr txBox="1"/>
            <p:nvPr/>
          </p:nvSpPr>
          <p:spPr>
            <a:xfrm rot="-5580000">
              <a:off x="6924576" y="1053390"/>
              <a:ext cx="492443" cy="1429365"/>
            </a:xfrm>
            <a:prstGeom prst="rect">
              <a:avLst/>
            </a:prstGeom>
            <a:solidFill>
              <a:srgbClr val="EBD4B3"/>
            </a:solidFill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anchor="t">
              <a:spAutoFit/>
            </a:bodyPr>
            <a:lstStyle/>
            <a:p>
              <a:pPr lvl="0" indent="0"/>
              <a:r>
                <a:rPr lang="en-US" altLang="zh-CN" sz="2000" dirty="0">
                  <a:solidFill>
                    <a:srgbClr val="FF3300"/>
                  </a:solidFill>
                  <a:latin typeface="Arial" panose="020B0604020202020204" pitchFamily="34" charset="0"/>
                  <a:ea typeface="幼圆" pitchFamily="49" charset="-122"/>
                </a:rPr>
                <a:t>FX0018908</a:t>
              </a:r>
              <a:endParaRPr lang="zh-CN" altLang="en-US" sz="2000" dirty="0">
                <a:solidFill>
                  <a:srgbClr val="FF3300"/>
                </a:solidFill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2301" name="TextBox 29"/>
            <p:cNvSpPr txBox="1"/>
            <p:nvPr/>
          </p:nvSpPr>
          <p:spPr>
            <a:xfrm rot="-5580000">
              <a:off x="6851400" y="1630681"/>
              <a:ext cx="492443" cy="1427027"/>
            </a:xfrm>
            <a:prstGeom prst="rect">
              <a:avLst/>
            </a:prstGeom>
            <a:solidFill>
              <a:srgbClr val="EBD4B3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anchor="t">
              <a:spAutoFit/>
            </a:bodyPr>
            <a:lstStyle/>
            <a:p>
              <a:pPr lvl="0" indent="0"/>
              <a:r>
                <a:rPr lang="en-US" altLang="zh-CN" sz="2000" dirty="0">
                  <a:solidFill>
                    <a:srgbClr val="FF3300"/>
                  </a:solidFill>
                  <a:latin typeface="Arial" panose="020B0604020202020204" pitchFamily="34" charset="0"/>
                  <a:ea typeface="幼圆" pitchFamily="49" charset="-122"/>
                </a:rPr>
                <a:t>FX0018907</a:t>
              </a:r>
              <a:endParaRPr lang="zh-CN" altLang="en-US" sz="2000" dirty="0">
                <a:solidFill>
                  <a:srgbClr val="FF3300"/>
                </a:solidFill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grpSp>
        <p:nvGrpSpPr>
          <p:cNvPr id="4" name="组合 32"/>
          <p:cNvGrpSpPr/>
          <p:nvPr/>
        </p:nvGrpSpPr>
        <p:grpSpPr>
          <a:xfrm>
            <a:off x="108268" y="4005064"/>
            <a:ext cx="6812280" cy="5479415"/>
            <a:chOff x="108640" y="4725144"/>
            <a:chExt cx="6812280" cy="5479415"/>
          </a:xfrm>
        </p:grpSpPr>
        <p:grpSp>
          <p:nvGrpSpPr>
            <p:cNvPr id="12303" name="组合 21"/>
            <p:cNvGrpSpPr/>
            <p:nvPr/>
          </p:nvGrpSpPr>
          <p:grpSpPr>
            <a:xfrm>
              <a:off x="108640" y="4725144"/>
              <a:ext cx="6812280" cy="5479415"/>
              <a:chOff x="4291528" y="836712"/>
              <a:chExt cx="6812280" cy="5479415"/>
            </a:xfrm>
          </p:grpSpPr>
          <p:pic>
            <p:nvPicPr>
              <p:cNvPr id="12304" name="Picture 15" descr="c:\users\ADMINI~1\appdata\roaming\360se6\USERDA~1\Temp\T0103C~1.JP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4291528" y="1956217"/>
                <a:ext cx="6812280" cy="435991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305" name="TextBox 12"/>
              <p:cNvSpPr txBox="1"/>
              <p:nvPr/>
            </p:nvSpPr>
            <p:spPr>
              <a:xfrm>
                <a:off x="5724128" y="836712"/>
                <a:ext cx="1656184" cy="5847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/>
                <a:r>
                  <a:rPr lang="en-US" altLang="zh-CN" dirty="0">
                    <a:latin typeface="Arial" panose="020B0604020202020204" pitchFamily="34" charset="0"/>
                    <a:ea typeface="幼圆" pitchFamily="49" charset="-122"/>
                  </a:rPr>
                  <a:t>NF8564</a:t>
                </a:r>
                <a:endParaRPr lang="zh-CN" altLang="en-US" dirty="0">
                  <a:latin typeface="Arial" panose="020B0604020202020204" pitchFamily="34" charset="0"/>
                  <a:ea typeface="幼圆" pitchFamily="49" charset="-122"/>
                </a:endParaRPr>
              </a:p>
            </p:txBody>
          </p:sp>
        </p:grpSp>
        <p:sp>
          <p:nvSpPr>
            <p:cNvPr id="12306" name="矩形 31"/>
            <p:cNvSpPr/>
            <p:nvPr/>
          </p:nvSpPr>
          <p:spPr>
            <a:xfrm>
              <a:off x="1115616" y="5229200"/>
              <a:ext cx="576064" cy="216024"/>
            </a:xfrm>
            <a:prstGeom prst="rect">
              <a:avLst/>
            </a:prstGeom>
            <a:solidFill>
              <a:schemeClr val="bg1">
                <a:alpha val="72156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grpSp>
        <p:nvGrpSpPr>
          <p:cNvPr id="6" name="Group 12"/>
          <p:cNvGrpSpPr/>
          <p:nvPr/>
        </p:nvGrpSpPr>
        <p:grpSpPr>
          <a:xfrm>
            <a:off x="2914650" y="1628775"/>
            <a:ext cx="3302000" cy="2933700"/>
            <a:chOff x="0" y="720"/>
            <a:chExt cx="2080" cy="1848"/>
          </a:xfrm>
        </p:grpSpPr>
        <p:pic>
          <p:nvPicPr>
            <p:cNvPr id="12308" name="Picture 13" descr="dianhua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DFFFF"/>
                </a:clrFrom>
                <a:clrTo>
                  <a:srgbClr val="FD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720"/>
              <a:ext cx="2080" cy="18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014" name="Text Box 14"/>
            <p:cNvSpPr txBox="1">
              <a:spLocks noChangeArrowheads="1"/>
            </p:cNvSpPr>
            <p:nvPr/>
          </p:nvSpPr>
          <p:spPr bwMode="auto">
            <a:xfrm>
              <a:off x="720" y="1002"/>
              <a:ext cx="1195" cy="27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FE380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新宋体" panose="02010609030101010101" pitchFamily="49" charset="-122"/>
                  <a:ea typeface="新宋体" panose="02010609030101010101" pitchFamily="49" charset="-122"/>
                  <a:cs typeface="+mn-cs"/>
                </a:rPr>
                <a:t>021</a:t>
              </a:r>
              <a:r>
                <a:rPr kumimoji="1" lang="en-US" altLang="zh-CN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新宋体" panose="02010609030101010101" pitchFamily="49" charset="-122"/>
                  <a:ea typeface="新宋体" panose="02010609030101010101" pitchFamily="49" charset="-122"/>
                  <a:cs typeface="+mn-cs"/>
                </a:rPr>
                <a:t>-59770745</a:t>
              </a:r>
            </a:p>
          </p:txBody>
        </p:sp>
      </p:grpSp>
      <p:sp>
        <p:nvSpPr>
          <p:cNvPr id="34" name="圆角矩形 33"/>
          <p:cNvSpPr/>
          <p:nvPr/>
        </p:nvSpPr>
        <p:spPr>
          <a:xfrm>
            <a:off x="1403350" y="4005263"/>
            <a:ext cx="1944688" cy="503237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3300"/>
            </a:solidFill>
            <a:prstDash val="dash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6156325" y="549275"/>
            <a:ext cx="1944688" cy="503238"/>
          </a:xfrm>
          <a:prstGeom prst="roundRect">
            <a:avLst>
              <a:gd name="adj" fmla="val 16667"/>
            </a:avLst>
          </a:prstGeom>
          <a:noFill/>
          <a:ln w="63500" cap="flat" cmpd="sng">
            <a:solidFill>
              <a:srgbClr val="00B0F0"/>
            </a:solidFill>
            <a:prstDash val="sysDash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6227763" y="4797425"/>
            <a:ext cx="2089150" cy="6477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3300"/>
            </a:solidFill>
            <a:prstDash val="dash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611188" y="476250"/>
            <a:ext cx="1944687" cy="504825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3300"/>
            </a:solidFill>
            <a:prstDash val="dash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067175" y="2060575"/>
            <a:ext cx="1943100" cy="504825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3300"/>
            </a:solidFill>
            <a:prstDash val="dash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8" grpId="0" bldLvl="0" animBg="1"/>
      <p:bldP spid="38" grpId="1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幼圆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幼圆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0</TotalTime>
  <Words>363</Words>
  <Application>Microsoft Office PowerPoint</Application>
  <PresentationFormat>全屏显示(4:3)</PresentationFormat>
  <Paragraphs>71</Paragraphs>
  <Slides>11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370</cp:revision>
  <dcterms:created xsi:type="dcterms:W3CDTF">2007-10-23T07:19:00Z</dcterms:created>
  <dcterms:modified xsi:type="dcterms:W3CDTF">2017-01-09T04:59:10Z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